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7" r:id="rId9"/>
    <p:sldId id="281" r:id="rId10"/>
    <p:sldId id="272" r:id="rId11"/>
    <p:sldId id="265" r:id="rId12"/>
    <p:sldId id="264" r:id="rId13"/>
    <p:sldId id="269" r:id="rId14"/>
    <p:sldId id="266" r:id="rId15"/>
    <p:sldId id="288" r:id="rId16"/>
    <p:sldId id="271" r:id="rId17"/>
    <p:sldId id="282" r:id="rId18"/>
    <p:sldId id="273" r:id="rId19"/>
    <p:sldId id="274" r:id="rId20"/>
    <p:sldId id="275" r:id="rId21"/>
    <p:sldId id="270" r:id="rId22"/>
    <p:sldId id="276" r:id="rId23"/>
    <p:sldId id="289" r:id="rId24"/>
    <p:sldId id="284" r:id="rId25"/>
    <p:sldId id="285" r:id="rId26"/>
    <p:sldId id="278" r:id="rId27"/>
    <p:sldId id="286" r:id="rId28"/>
    <p:sldId id="279" r:id="rId29"/>
    <p:sldId id="28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>
        <p:scale>
          <a:sx n="100" d="100"/>
          <a:sy n="100" d="100"/>
        </p:scale>
        <p:origin x="15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7FF0-AE97-F648-AE3D-538E1C497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42E3A-B4E3-A349-AF10-2018695A9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C9B8-04E4-C344-BEC8-3C2396CD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69082-9849-8141-99C5-FD092B93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05AA-08D7-5441-AE00-7605A86F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6A5B-4502-A442-8F8D-6192673B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FA573-5CC2-8A4B-8036-3BE738812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F8660-5DB0-2946-BD64-BE402E96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018FD-7C55-8949-B4E6-6403FCFE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51E7-FCE0-8A48-9EB6-A058734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1DDA8-4BCF-2545-93E6-5B0214AE3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30DF8-1E21-3C4B-B0FC-7C2614D1E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CB0DA-0B7C-D84A-8076-50768B46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674A-5B93-4242-B7A8-E08F07AA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FD639-E239-DE46-ADE9-43E3BF7B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7FBA-CCB7-8041-990B-E836A9BB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7867-9F15-084B-9743-BA20EAC4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4A87E-AF87-D643-A728-181759D4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5723-19FA-1643-85DB-FEBD21DC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AE6EC-3F38-424C-8E8B-879BE23E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9425-EEDE-8148-8A89-B08DF814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EC62B-B1DD-5548-A4C2-548952CD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6DE0-E32C-1B4A-9704-434E30B2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AD7DC-42BA-2945-9CA6-AA95ACFE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06E0-2ACB-C84A-A6AD-8E1BF498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1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D6A6-3CE5-E245-AC58-B843066C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3147-7C39-B543-AEE6-4F9408991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69289-F6F3-1D4D-B5DB-4FCDA1A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9E291-0C5C-154D-8FA1-3A0FA89D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A61E5-F576-6042-843F-6993A7A6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5DB30-B2D4-724B-A898-A0E5951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AB3A-5E40-4C44-B181-4E76353D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96C05-8841-5944-AE4B-DC550123C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B9393-2207-B24F-A824-BE23A6055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9D0B1-A10A-714D-ACCF-1649BCDE9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A6DC1-85DA-A04C-A69F-3D04CABFE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4764E-C220-594A-8235-BAC454A2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0C3DD-88A0-034E-8B5E-B750A716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5F666-7E94-DE42-94E3-2D7F5D1D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205F-C1AF-8241-B851-87B719DC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E9FBD-3138-3646-9857-3F900482E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EEC41-9623-804C-A2C7-72BF56B8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E190B-B662-FF4D-AC94-CC90618C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8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FD3-E017-E643-B432-AD709659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DAC46-AE6F-C244-B128-D47C7A17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3924-1741-9A43-B457-20D0B750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7C42-A30F-6F42-92B6-B58043CB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B6BC-DDBF-3145-829A-0DC2EF10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EB9E8-562D-B444-845D-1824E78C1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07428-2131-CF44-8129-2A2A4828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586B9-7168-0C43-863A-751B63D7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03327-FB0B-2A49-B02D-ECA05CEB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5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7F89-725E-7949-AF26-15FB5AA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37217-B5E4-0D4C-A87A-21FE7A442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36B26-31AE-F348-BB62-7E18DDDC5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702E2-9A13-E249-9043-DA5CF5B4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DC680-E0A1-9F4F-AF05-D5A3A884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52838-97B8-E248-9110-56D4D325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60856-D0FE-C849-A1C3-58FAB45D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4DBB2-31F4-084D-9BBF-E187C894B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90941-8C7A-FD4C-BA25-8D5AF5BAB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348AA-B03F-AD47-9E01-C97A87D0CA04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426C1-78B0-5B49-8115-C4D4BB270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8B5C-386F-354D-B2EA-6BA676FC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FDB8F-2404-AC44-8DB1-E834E34E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3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225B-FD4D-F546-8431-C1E25AAC3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 workshop 3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x.valky.eu</a:t>
            </a:r>
            <a:r>
              <a:rPr lang="en-US" dirty="0"/>
              <a:t>/elec3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1AA47-3E75-5C45-811A-51FF7C4C8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Ing. Gabriel </a:t>
            </a:r>
            <a:r>
              <a:rPr lang="en-US" dirty="0" err="1"/>
              <a:t>Valky</a:t>
            </a:r>
            <a:r>
              <a:rPr lang="en-US" dirty="0"/>
              <a:t>, PhD.</a:t>
            </a:r>
          </a:p>
        </p:txBody>
      </p:sp>
    </p:spTree>
    <p:extLst>
      <p:ext uri="{BB962C8B-B14F-4D97-AF65-F5344CB8AC3E}">
        <p14:creationId xmlns:p14="http://schemas.microsoft.com/office/powerpoint/2010/main" val="884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851477" y="727940"/>
            <a:ext cx="9720470" cy="404522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996610"/>
            <a:ext cx="79525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36152" y="3350417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55336" y="303777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9493129" y="2750553"/>
            <a:ext cx="0" cy="32460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7653130" y="3142497"/>
            <a:ext cx="0" cy="1637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 flipV="1">
            <a:off x="5135515" y="4765385"/>
            <a:ext cx="2517615" cy="1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5013B9-0D03-FF42-A3B6-4202EF946C81}"/>
              </a:ext>
            </a:extLst>
          </p:cNvPr>
          <p:cNvCxnSpPr>
            <a:cxnSpLocks/>
          </p:cNvCxnSpPr>
          <p:nvPr/>
        </p:nvCxnSpPr>
        <p:spPr>
          <a:xfrm>
            <a:off x="1540566" y="5701750"/>
            <a:ext cx="77287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FE0CB-68D3-B548-B36A-DC92FA6C64C7}"/>
              </a:ext>
            </a:extLst>
          </p:cNvPr>
          <p:cNvCxnSpPr>
            <a:cxnSpLocks/>
          </p:cNvCxnSpPr>
          <p:nvPr/>
        </p:nvCxnSpPr>
        <p:spPr>
          <a:xfrm>
            <a:off x="7653127" y="3142497"/>
            <a:ext cx="4069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16FBC71-9139-6A44-8861-DAAC68D9E396}"/>
              </a:ext>
            </a:extLst>
          </p:cNvPr>
          <p:cNvSpPr/>
          <p:nvPr/>
        </p:nvSpPr>
        <p:spPr>
          <a:xfrm>
            <a:off x="8836152" y="2648054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138023-E166-0349-A739-F0A19E4C67D3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9045601" y="2750553"/>
            <a:ext cx="447528" cy="22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4BADB1-0DBB-5E40-B3E3-5C08A2A4D698}"/>
              </a:ext>
            </a:extLst>
          </p:cNvPr>
          <p:cNvCxnSpPr>
            <a:cxnSpLocks/>
          </p:cNvCxnSpPr>
          <p:nvPr/>
        </p:nvCxnSpPr>
        <p:spPr>
          <a:xfrm>
            <a:off x="8940876" y="3455552"/>
            <a:ext cx="3284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C1592F-7584-D84B-9200-B416ACC0738A}"/>
              </a:ext>
            </a:extLst>
          </p:cNvPr>
          <p:cNvCxnSpPr>
            <a:cxnSpLocks/>
          </p:cNvCxnSpPr>
          <p:nvPr/>
        </p:nvCxnSpPr>
        <p:spPr>
          <a:xfrm>
            <a:off x="9269365" y="3429000"/>
            <a:ext cx="0" cy="22727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58DFBB-698E-4C4A-949A-943196F66B71}"/>
              </a:ext>
            </a:extLst>
          </p:cNvPr>
          <p:cNvCxnSpPr>
            <a:cxnSpLocks/>
          </p:cNvCxnSpPr>
          <p:nvPr/>
        </p:nvCxnSpPr>
        <p:spPr>
          <a:xfrm flipV="1">
            <a:off x="8085955" y="2683319"/>
            <a:ext cx="750196" cy="4479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EDB9C-6A02-6C4A-8921-9113517C1E79}"/>
              </a:ext>
            </a:extLst>
          </p:cNvPr>
          <p:cNvSpPr txBox="1"/>
          <p:nvPr/>
        </p:nvSpPr>
        <p:spPr>
          <a:xfrm>
            <a:off x="723917" y="381000"/>
            <a:ext cx="106552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1: </a:t>
            </a:r>
            <a:r>
              <a:rPr lang="en-US" sz="4000" dirty="0" err="1"/>
              <a:t>Rozsviet</a:t>
            </a:r>
            <a:r>
              <a:rPr lang="en-US" sz="4000" dirty="0"/>
              <a:t> </a:t>
            </a:r>
            <a:r>
              <a:rPr lang="en-US" sz="4000" dirty="0" err="1"/>
              <a:t>internu</a:t>
            </a:r>
            <a:r>
              <a:rPr lang="en-US" sz="4000" dirty="0"/>
              <a:t> LED </a:t>
            </a:r>
            <a:r>
              <a:rPr lang="en-US" sz="4000" dirty="0" err="1"/>
              <a:t>podla</a:t>
            </a:r>
            <a:r>
              <a:rPr lang="en-US" sz="4000" dirty="0"/>
              <a:t> </a:t>
            </a:r>
            <a:r>
              <a:rPr lang="en-US" sz="4000" dirty="0" err="1"/>
              <a:t>podla</a:t>
            </a:r>
            <a:r>
              <a:rPr lang="en-US" sz="4000" dirty="0"/>
              <a:t> </a:t>
            </a:r>
            <a:r>
              <a:rPr lang="en-US" sz="4000" dirty="0" err="1"/>
              <a:t>logickeho</a:t>
            </a:r>
            <a:r>
              <a:rPr lang="en-US" sz="4000" dirty="0"/>
              <a:t> </a:t>
            </a:r>
            <a:r>
              <a:rPr lang="en-US" sz="4000" dirty="0" err="1"/>
              <a:t>stavu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 </a:t>
            </a:r>
            <a:r>
              <a:rPr lang="en-US" sz="4000" dirty="0" err="1"/>
              <a:t>vstupnom</a:t>
            </a:r>
            <a:r>
              <a:rPr lang="en-US" sz="4000" dirty="0"/>
              <a:t> pine D2</a:t>
            </a:r>
          </a:p>
          <a:p>
            <a:r>
              <a:rPr lang="en-US" sz="4000" dirty="0" err="1"/>
              <a:t>Uloha</a:t>
            </a:r>
            <a:r>
              <a:rPr lang="en-US" sz="4000" dirty="0"/>
              <a:t> 2: </a:t>
            </a:r>
            <a:r>
              <a:rPr lang="en-US" sz="4000" dirty="0" err="1"/>
              <a:t>Vypisuj</a:t>
            </a:r>
            <a:r>
              <a:rPr lang="en-US" sz="4000" dirty="0"/>
              <a:t> </a:t>
            </a:r>
            <a:r>
              <a:rPr lang="en-US" sz="4000" dirty="0" err="1"/>
              <a:t>hodnotu</a:t>
            </a:r>
            <a:r>
              <a:rPr lang="en-US" sz="4000" dirty="0"/>
              <a:t> </a:t>
            </a:r>
            <a:r>
              <a:rPr lang="en-US" sz="4000" dirty="0" err="1"/>
              <a:t>logickeho</a:t>
            </a:r>
            <a:r>
              <a:rPr lang="en-US" sz="4000" dirty="0"/>
              <a:t> </a:t>
            </a:r>
            <a:r>
              <a:rPr lang="en-US" sz="4000" dirty="0" err="1"/>
              <a:t>stavu</a:t>
            </a:r>
            <a:r>
              <a:rPr lang="en-US" sz="4000" dirty="0"/>
              <a:t> </a:t>
            </a:r>
            <a:r>
              <a:rPr lang="en-US" sz="4000" dirty="0" err="1"/>
              <a:t>pinu</a:t>
            </a:r>
            <a:r>
              <a:rPr lang="en-US" sz="4000" dirty="0"/>
              <a:t> D2 v 100ms </a:t>
            </a:r>
            <a:r>
              <a:rPr lang="en-US" sz="4000" dirty="0" err="1"/>
              <a:t>intervaloch</a:t>
            </a:r>
            <a:endParaRPr lang="en-US" sz="4000" dirty="0"/>
          </a:p>
          <a:p>
            <a:endParaRPr lang="en-US" sz="4000" dirty="0"/>
          </a:p>
          <a:p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pinMode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digitalRead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digitalWrite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Serial.begin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Serial.print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944264" y="719638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996610"/>
            <a:ext cx="74257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48410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C74E0-0DB5-EC43-A498-6B8B68090426}"/>
              </a:ext>
            </a:extLst>
          </p:cNvPr>
          <p:cNvCxnSpPr>
            <a:cxnSpLocks/>
          </p:cNvCxnSpPr>
          <p:nvPr/>
        </p:nvCxnSpPr>
        <p:spPr>
          <a:xfrm flipH="1">
            <a:off x="7948757" y="2787926"/>
            <a:ext cx="1109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48757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8966355" y="3149169"/>
            <a:ext cx="0" cy="2847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8053481" y="3265575"/>
            <a:ext cx="0" cy="15008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>
            <a:off x="5135515" y="4766427"/>
            <a:ext cx="29179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46839E-9E27-1845-A1E1-73C787401986}"/>
              </a:ext>
            </a:extLst>
          </p:cNvPr>
          <p:cNvCxnSpPr>
            <a:cxnSpLocks/>
          </p:cNvCxnSpPr>
          <p:nvPr/>
        </p:nvCxnSpPr>
        <p:spPr>
          <a:xfrm>
            <a:off x="8503308" y="2266121"/>
            <a:ext cx="0" cy="521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1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944264" y="719638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>
            <a:off x="5135515" y="4766427"/>
            <a:ext cx="38196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0" descr="finger Icon">
            <a:extLst>
              <a:ext uri="{FF2B5EF4-FFF2-40B4-BE49-F238E27FC236}">
                <a16:creationId xmlns:a16="http://schemas.microsoft.com/office/drawing/2014/main" id="{B7CA705C-A426-7042-A44D-C0F0182B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76206" y="3135745"/>
            <a:ext cx="1629379" cy="16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6AA103-511E-0A41-A8C6-688DE06F300B}"/>
              </a:ext>
            </a:extLst>
          </p:cNvPr>
          <p:cNvCxnSpPr>
            <a:cxnSpLocks/>
          </p:cNvCxnSpPr>
          <p:nvPr/>
        </p:nvCxnSpPr>
        <p:spPr>
          <a:xfrm>
            <a:off x="1514373" y="5697302"/>
            <a:ext cx="81115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14F465-5735-FD45-B57E-F545993B6DCF}"/>
              </a:ext>
            </a:extLst>
          </p:cNvPr>
          <p:cNvCxnSpPr>
            <a:cxnSpLocks/>
          </p:cNvCxnSpPr>
          <p:nvPr/>
        </p:nvCxnSpPr>
        <p:spPr>
          <a:xfrm>
            <a:off x="1502016" y="5997983"/>
            <a:ext cx="81115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6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B691-2A6D-7844-BD6C-90BD4F74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– </a:t>
            </a:r>
            <a:r>
              <a:rPr lang="en-US" dirty="0" err="1"/>
              <a:t>sietova</a:t>
            </a:r>
            <a:r>
              <a:rPr lang="en-US" dirty="0"/>
              <a:t> </a:t>
            </a:r>
            <a:r>
              <a:rPr lang="en-US" dirty="0" err="1"/>
              <a:t>kapacitna</a:t>
            </a:r>
            <a:r>
              <a:rPr lang="en-US" dirty="0"/>
              <a:t> </a:t>
            </a:r>
            <a:r>
              <a:rPr lang="en-US" dirty="0" err="1"/>
              <a:t>vazba</a:t>
            </a:r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63457D2-5CC9-3642-BA67-7A328955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73" y="1976910"/>
            <a:ext cx="9257270" cy="41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851477" y="727940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996610"/>
            <a:ext cx="74257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48410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C74E0-0DB5-EC43-A498-6B8B68090426}"/>
              </a:ext>
            </a:extLst>
          </p:cNvPr>
          <p:cNvCxnSpPr>
            <a:cxnSpLocks/>
          </p:cNvCxnSpPr>
          <p:nvPr/>
        </p:nvCxnSpPr>
        <p:spPr>
          <a:xfrm flipH="1">
            <a:off x="7948757" y="2787926"/>
            <a:ext cx="1109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48757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8966355" y="3149169"/>
            <a:ext cx="0" cy="2847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 flipH="1">
            <a:off x="8053482" y="3265575"/>
            <a:ext cx="1" cy="21497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>
            <a:off x="5135515" y="4766427"/>
            <a:ext cx="29179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46839E-9E27-1845-A1E1-73C787401986}"/>
              </a:ext>
            </a:extLst>
          </p:cNvPr>
          <p:cNvCxnSpPr>
            <a:cxnSpLocks/>
          </p:cNvCxnSpPr>
          <p:nvPr/>
        </p:nvCxnSpPr>
        <p:spPr>
          <a:xfrm>
            <a:off x="8503308" y="2266121"/>
            <a:ext cx="0" cy="521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7E50108-3CAA-2F4A-B8B9-04836C9D5F4B}"/>
              </a:ext>
            </a:extLst>
          </p:cNvPr>
          <p:cNvSpPr/>
          <p:nvPr/>
        </p:nvSpPr>
        <p:spPr>
          <a:xfrm>
            <a:off x="7948756" y="466170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5013B9-0D03-FF42-A3B6-4202EF946C81}"/>
              </a:ext>
            </a:extLst>
          </p:cNvPr>
          <p:cNvCxnSpPr>
            <a:cxnSpLocks/>
          </p:cNvCxnSpPr>
          <p:nvPr/>
        </p:nvCxnSpPr>
        <p:spPr>
          <a:xfrm>
            <a:off x="1540566" y="5701750"/>
            <a:ext cx="40551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A3E633-7FBA-B544-91AA-AED663EBCECE}"/>
              </a:ext>
            </a:extLst>
          </p:cNvPr>
          <p:cNvCxnSpPr>
            <a:cxnSpLocks/>
          </p:cNvCxnSpPr>
          <p:nvPr/>
        </p:nvCxnSpPr>
        <p:spPr>
          <a:xfrm>
            <a:off x="5595730" y="5406887"/>
            <a:ext cx="0" cy="32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9F27A3-5DBE-D349-9BFF-C3535FF802C1}"/>
              </a:ext>
            </a:extLst>
          </p:cNvPr>
          <p:cNvCxnSpPr>
            <a:cxnSpLocks/>
          </p:cNvCxnSpPr>
          <p:nvPr/>
        </p:nvCxnSpPr>
        <p:spPr>
          <a:xfrm>
            <a:off x="5877338" y="5254712"/>
            <a:ext cx="0" cy="32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EA64D0-4932-7C4D-9377-A2813965A821}"/>
              </a:ext>
            </a:extLst>
          </p:cNvPr>
          <p:cNvCxnSpPr>
            <a:cxnSpLocks/>
          </p:cNvCxnSpPr>
          <p:nvPr/>
        </p:nvCxnSpPr>
        <p:spPr>
          <a:xfrm>
            <a:off x="6761921" y="5231296"/>
            <a:ext cx="0" cy="32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7E969C-2F7A-DA41-90F1-B3B677402DF3}"/>
              </a:ext>
            </a:extLst>
          </p:cNvPr>
          <p:cNvCxnSpPr>
            <a:cxnSpLocks/>
          </p:cNvCxnSpPr>
          <p:nvPr/>
        </p:nvCxnSpPr>
        <p:spPr>
          <a:xfrm flipV="1">
            <a:off x="5867892" y="5565913"/>
            <a:ext cx="903739" cy="9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78F727-5453-F543-91C0-225509422608}"/>
              </a:ext>
            </a:extLst>
          </p:cNvPr>
          <p:cNvCxnSpPr>
            <a:cxnSpLocks/>
          </p:cNvCxnSpPr>
          <p:nvPr/>
        </p:nvCxnSpPr>
        <p:spPr>
          <a:xfrm flipV="1">
            <a:off x="5871011" y="5253148"/>
            <a:ext cx="903739" cy="9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AB0C31-A0ED-A34C-B09B-05BCB3BE2313}"/>
              </a:ext>
            </a:extLst>
          </p:cNvPr>
          <p:cNvCxnSpPr>
            <a:cxnSpLocks/>
          </p:cNvCxnSpPr>
          <p:nvPr/>
        </p:nvCxnSpPr>
        <p:spPr>
          <a:xfrm>
            <a:off x="5595730" y="5415282"/>
            <a:ext cx="2816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8B88C7-2A57-F244-9A17-8457237BA4DA}"/>
              </a:ext>
            </a:extLst>
          </p:cNvPr>
          <p:cNvCxnSpPr>
            <a:cxnSpLocks/>
          </p:cNvCxnSpPr>
          <p:nvPr/>
        </p:nvCxnSpPr>
        <p:spPr>
          <a:xfrm>
            <a:off x="6771631" y="5392318"/>
            <a:ext cx="128184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EF8C17-22EC-9C4C-8A0D-9A7C9F367DFA}"/>
              </a:ext>
            </a:extLst>
          </p:cNvPr>
          <p:cNvSpPr txBox="1"/>
          <p:nvPr/>
        </p:nvSpPr>
        <p:spPr>
          <a:xfrm>
            <a:off x="5903074" y="4706162"/>
            <a:ext cx="171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10k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905923-A483-DC4D-843D-444DD6672281}"/>
              </a:ext>
            </a:extLst>
          </p:cNvPr>
          <p:cNvSpPr/>
          <p:nvPr/>
        </p:nvSpPr>
        <p:spPr>
          <a:xfrm>
            <a:off x="-1666990" y="-2372198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A7974B-6896-A041-A3B6-9D0B8527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Pull down</a:t>
            </a:r>
          </a:p>
        </p:txBody>
      </p:sp>
    </p:spTree>
    <p:extLst>
      <p:ext uri="{BB962C8B-B14F-4D97-AF65-F5344CB8AC3E}">
        <p14:creationId xmlns:p14="http://schemas.microsoft.com/office/powerpoint/2010/main" val="334318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851477" y="727940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690956"/>
            <a:ext cx="74257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48410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C74E0-0DB5-EC43-A498-6B8B68090426}"/>
              </a:ext>
            </a:extLst>
          </p:cNvPr>
          <p:cNvCxnSpPr>
            <a:cxnSpLocks/>
          </p:cNvCxnSpPr>
          <p:nvPr/>
        </p:nvCxnSpPr>
        <p:spPr>
          <a:xfrm flipH="1">
            <a:off x="7948757" y="2787926"/>
            <a:ext cx="1109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48757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8966355" y="3149169"/>
            <a:ext cx="0" cy="25788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8053484" y="3265575"/>
            <a:ext cx="18876" cy="27070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>
            <a:off x="5135515" y="4766427"/>
            <a:ext cx="29179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46839E-9E27-1845-A1E1-73C787401986}"/>
              </a:ext>
            </a:extLst>
          </p:cNvPr>
          <p:cNvCxnSpPr>
            <a:cxnSpLocks/>
          </p:cNvCxnSpPr>
          <p:nvPr/>
        </p:nvCxnSpPr>
        <p:spPr>
          <a:xfrm>
            <a:off x="8503308" y="2266121"/>
            <a:ext cx="0" cy="521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7E50108-3CAA-2F4A-B8B9-04836C9D5F4B}"/>
              </a:ext>
            </a:extLst>
          </p:cNvPr>
          <p:cNvSpPr/>
          <p:nvPr/>
        </p:nvSpPr>
        <p:spPr>
          <a:xfrm>
            <a:off x="7948756" y="466170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5013B9-0D03-FF42-A3B6-4202EF946C81}"/>
              </a:ext>
            </a:extLst>
          </p:cNvPr>
          <p:cNvCxnSpPr>
            <a:cxnSpLocks/>
          </p:cNvCxnSpPr>
          <p:nvPr/>
        </p:nvCxnSpPr>
        <p:spPr>
          <a:xfrm>
            <a:off x="1540566" y="5996049"/>
            <a:ext cx="40551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9F27A3-5DBE-D349-9BFF-C3535FF802C1}"/>
              </a:ext>
            </a:extLst>
          </p:cNvPr>
          <p:cNvCxnSpPr>
            <a:cxnSpLocks/>
          </p:cNvCxnSpPr>
          <p:nvPr/>
        </p:nvCxnSpPr>
        <p:spPr>
          <a:xfrm>
            <a:off x="5877338" y="5835479"/>
            <a:ext cx="0" cy="32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EA64D0-4932-7C4D-9377-A2813965A821}"/>
              </a:ext>
            </a:extLst>
          </p:cNvPr>
          <p:cNvCxnSpPr>
            <a:cxnSpLocks/>
          </p:cNvCxnSpPr>
          <p:nvPr/>
        </p:nvCxnSpPr>
        <p:spPr>
          <a:xfrm>
            <a:off x="6761921" y="5812063"/>
            <a:ext cx="0" cy="3211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7E969C-2F7A-DA41-90F1-B3B677402DF3}"/>
              </a:ext>
            </a:extLst>
          </p:cNvPr>
          <p:cNvCxnSpPr>
            <a:cxnSpLocks/>
          </p:cNvCxnSpPr>
          <p:nvPr/>
        </p:nvCxnSpPr>
        <p:spPr>
          <a:xfrm flipV="1">
            <a:off x="5867892" y="6146680"/>
            <a:ext cx="903739" cy="9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78F727-5453-F543-91C0-225509422608}"/>
              </a:ext>
            </a:extLst>
          </p:cNvPr>
          <p:cNvCxnSpPr>
            <a:cxnSpLocks/>
          </p:cNvCxnSpPr>
          <p:nvPr/>
        </p:nvCxnSpPr>
        <p:spPr>
          <a:xfrm flipV="1">
            <a:off x="5871011" y="5833915"/>
            <a:ext cx="903739" cy="9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AB0C31-A0ED-A34C-B09B-05BCB3BE2313}"/>
              </a:ext>
            </a:extLst>
          </p:cNvPr>
          <p:cNvCxnSpPr>
            <a:cxnSpLocks/>
          </p:cNvCxnSpPr>
          <p:nvPr/>
        </p:nvCxnSpPr>
        <p:spPr>
          <a:xfrm>
            <a:off x="5595730" y="5996049"/>
            <a:ext cx="2816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8B88C7-2A57-F244-9A17-8457237BA4DA}"/>
              </a:ext>
            </a:extLst>
          </p:cNvPr>
          <p:cNvCxnSpPr>
            <a:cxnSpLocks/>
          </p:cNvCxnSpPr>
          <p:nvPr/>
        </p:nvCxnSpPr>
        <p:spPr>
          <a:xfrm>
            <a:off x="6771631" y="5973085"/>
            <a:ext cx="128184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EF8C17-22EC-9C4C-8A0D-9A7C9F367DFA}"/>
              </a:ext>
            </a:extLst>
          </p:cNvPr>
          <p:cNvSpPr txBox="1"/>
          <p:nvPr/>
        </p:nvSpPr>
        <p:spPr>
          <a:xfrm>
            <a:off x="5915979" y="6114199"/>
            <a:ext cx="171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10k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338C95-2976-984C-A4A5-83A9DCB6D549}"/>
              </a:ext>
            </a:extLst>
          </p:cNvPr>
          <p:cNvSpPr/>
          <p:nvPr/>
        </p:nvSpPr>
        <p:spPr>
          <a:xfrm>
            <a:off x="-1666990" y="-1863587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DE30E52-5FBF-A448-81EC-C36D0DB3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Pull up</a:t>
            </a:r>
          </a:p>
        </p:txBody>
      </p:sp>
    </p:spTree>
    <p:extLst>
      <p:ext uri="{BB962C8B-B14F-4D97-AF65-F5344CB8AC3E}">
        <p14:creationId xmlns:p14="http://schemas.microsoft.com/office/powerpoint/2010/main" val="247296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3B0FE-A164-B84E-82AD-F5BF0CB2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904875"/>
            <a:ext cx="8662086" cy="51972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E60FDA-57FF-9A4F-B77E-6856C2A2F0FF}"/>
              </a:ext>
            </a:extLst>
          </p:cNvPr>
          <p:cNvCxnSpPr/>
          <p:nvPr/>
        </p:nvCxnSpPr>
        <p:spPr>
          <a:xfrm>
            <a:off x="3793435" y="5370445"/>
            <a:ext cx="0" cy="526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D2D37E-094D-8643-9FE2-F9D7B7AABB4C}"/>
              </a:ext>
            </a:extLst>
          </p:cNvPr>
          <p:cNvCxnSpPr>
            <a:cxnSpLocks/>
          </p:cNvCxnSpPr>
          <p:nvPr/>
        </p:nvCxnSpPr>
        <p:spPr>
          <a:xfrm>
            <a:off x="3780183" y="3584714"/>
            <a:ext cx="0" cy="1682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9EF2F-5C62-2743-80D0-13E3798BF4E6}"/>
              </a:ext>
            </a:extLst>
          </p:cNvPr>
          <p:cNvCxnSpPr>
            <a:cxnSpLocks/>
          </p:cNvCxnSpPr>
          <p:nvPr/>
        </p:nvCxnSpPr>
        <p:spPr>
          <a:xfrm flipH="1">
            <a:off x="3723861" y="5896439"/>
            <a:ext cx="1391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CFA59F-377A-BD4B-A4CD-4A22B85AFC9C}"/>
              </a:ext>
            </a:extLst>
          </p:cNvPr>
          <p:cNvCxnSpPr>
            <a:cxnSpLocks/>
          </p:cNvCxnSpPr>
          <p:nvPr/>
        </p:nvCxnSpPr>
        <p:spPr>
          <a:xfrm flipH="1">
            <a:off x="3647661" y="5370445"/>
            <a:ext cx="291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53AE7F-B108-EC49-BEA0-F09EBB620DD2}"/>
              </a:ext>
            </a:extLst>
          </p:cNvPr>
          <p:cNvCxnSpPr>
            <a:cxnSpLocks/>
          </p:cNvCxnSpPr>
          <p:nvPr/>
        </p:nvCxnSpPr>
        <p:spPr>
          <a:xfrm flipH="1">
            <a:off x="3647661" y="5267351"/>
            <a:ext cx="291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4FE01-1BA7-B042-B0BF-CE54B31E4948}"/>
              </a:ext>
            </a:extLst>
          </p:cNvPr>
          <p:cNvSpPr/>
          <p:nvPr/>
        </p:nvSpPr>
        <p:spPr>
          <a:xfrm>
            <a:off x="3734835" y="3525520"/>
            <a:ext cx="91959" cy="919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434D6-4B90-074E-AF09-78525075E50B}"/>
              </a:ext>
            </a:extLst>
          </p:cNvPr>
          <p:cNvSpPr/>
          <p:nvPr/>
        </p:nvSpPr>
        <p:spPr>
          <a:xfrm>
            <a:off x="6388100" y="3835400"/>
            <a:ext cx="3086100" cy="81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7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944264" y="719638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691811"/>
            <a:ext cx="74257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48410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C74E0-0DB5-EC43-A498-6B8B68090426}"/>
              </a:ext>
            </a:extLst>
          </p:cNvPr>
          <p:cNvCxnSpPr>
            <a:cxnSpLocks/>
          </p:cNvCxnSpPr>
          <p:nvPr/>
        </p:nvCxnSpPr>
        <p:spPr>
          <a:xfrm flipH="1">
            <a:off x="7948757" y="2787926"/>
            <a:ext cx="1109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48757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8953135" y="3272090"/>
            <a:ext cx="0" cy="24197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8053481" y="3265575"/>
            <a:ext cx="0" cy="15008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>
            <a:off x="5135515" y="4766427"/>
            <a:ext cx="29179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46839E-9E27-1845-A1E1-73C787401986}"/>
              </a:ext>
            </a:extLst>
          </p:cNvPr>
          <p:cNvCxnSpPr>
            <a:cxnSpLocks/>
          </p:cNvCxnSpPr>
          <p:nvPr/>
        </p:nvCxnSpPr>
        <p:spPr>
          <a:xfrm>
            <a:off x="8503308" y="2266121"/>
            <a:ext cx="0" cy="521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C2C8EF-66A9-BB48-8CE3-9D0277EBCA1F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3: </a:t>
            </a:r>
            <a:r>
              <a:rPr lang="en-US" sz="4000" dirty="0" err="1"/>
              <a:t>Softwarovy</a:t>
            </a:r>
            <a:r>
              <a:rPr lang="en-US" sz="4000" dirty="0"/>
              <a:t> pull-up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2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4: </a:t>
            </a:r>
            <a:r>
              <a:rPr lang="en-US" sz="4000" dirty="0" err="1"/>
              <a:t>Detekovat</a:t>
            </a:r>
            <a:r>
              <a:rPr lang="en-US" sz="4000" dirty="0"/>
              <a:t> </a:t>
            </a:r>
            <a:r>
              <a:rPr lang="en-US" sz="4000" dirty="0" err="1"/>
              <a:t>stlacenie</a:t>
            </a:r>
            <a:r>
              <a:rPr lang="en-US" sz="4000" dirty="0"/>
              <a:t> a </a:t>
            </a:r>
            <a:r>
              <a:rPr lang="en-US" sz="4000" dirty="0" err="1"/>
              <a:t>rozopnutie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24362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B691-2A6D-7844-BD6C-90BD4F74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</a:t>
            </a:r>
            <a:r>
              <a:rPr lang="en-US" dirty="0" err="1"/>
              <a:t>prechodovy</a:t>
            </a:r>
            <a:r>
              <a:rPr lang="en-US" dirty="0"/>
              <a:t> </a:t>
            </a:r>
            <a:r>
              <a:rPr lang="en-US" dirty="0" err="1"/>
              <a:t>jav</a:t>
            </a:r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63457D2-5CC9-3642-BA67-7A328955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73" y="1976910"/>
            <a:ext cx="9257270" cy="41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C02500-6DA2-9546-8F53-A4C560A59CE1}"/>
              </a:ext>
            </a:extLst>
          </p:cNvPr>
          <p:cNvSpPr/>
          <p:nvPr/>
        </p:nvSpPr>
        <p:spPr>
          <a:xfrm>
            <a:off x="-686610" y="-39757"/>
            <a:ext cx="6440557" cy="693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CFD5D-72DE-544A-B0FC-1FD1FE81F74E}"/>
              </a:ext>
            </a:extLst>
          </p:cNvPr>
          <p:cNvSpPr/>
          <p:nvPr/>
        </p:nvSpPr>
        <p:spPr>
          <a:xfrm>
            <a:off x="5638796" y="776863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D659D-1F4F-6146-8E2D-8B58BD6D563B}"/>
              </a:ext>
            </a:extLst>
          </p:cNvPr>
          <p:cNvSpPr/>
          <p:nvPr/>
        </p:nvSpPr>
        <p:spPr>
          <a:xfrm>
            <a:off x="5638796" y="3023106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E9841-5245-B746-9E70-30E92FE5C483}"/>
              </a:ext>
            </a:extLst>
          </p:cNvPr>
          <p:cNvSpPr/>
          <p:nvPr/>
        </p:nvSpPr>
        <p:spPr>
          <a:xfrm>
            <a:off x="5638795" y="5269349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5C15-C79B-5B45-9F7F-FD8321FD810F}"/>
              </a:ext>
            </a:extLst>
          </p:cNvPr>
          <p:cNvSpPr txBox="1"/>
          <p:nvPr/>
        </p:nvSpPr>
        <p:spPr>
          <a:xfrm rot="5400000">
            <a:off x="-2787927" y="2977132"/>
            <a:ext cx="7523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65000"/>
                  </a:schemeClr>
                </a:solidFill>
              </a:rPr>
              <a:t>ATMEGA328P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FF066-CC34-DC44-8EB5-2BE5B4EAD98E}"/>
              </a:ext>
            </a:extLst>
          </p:cNvPr>
          <p:cNvCxnSpPr>
            <a:cxnSpLocks/>
          </p:cNvCxnSpPr>
          <p:nvPr/>
        </p:nvCxnSpPr>
        <p:spPr>
          <a:xfrm>
            <a:off x="4815187" y="3172192"/>
            <a:ext cx="2281348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iode, led, led diode icon">
            <a:extLst>
              <a:ext uri="{FF2B5EF4-FFF2-40B4-BE49-F238E27FC236}">
                <a16:creationId xmlns:a16="http://schemas.microsoft.com/office/drawing/2014/main" id="{BC6DAF48-F424-3E47-BD5F-7F82D376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37" y="1790662"/>
            <a:ext cx="2167826" cy="21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347E11-310E-184C-B2B3-C44399995FB6}"/>
              </a:ext>
            </a:extLst>
          </p:cNvPr>
          <p:cNvCxnSpPr>
            <a:cxnSpLocks/>
          </p:cNvCxnSpPr>
          <p:nvPr/>
        </p:nvCxnSpPr>
        <p:spPr>
          <a:xfrm>
            <a:off x="9404619" y="2791844"/>
            <a:ext cx="145696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A60E83-923C-074A-A982-B9FA7F994DB0}"/>
              </a:ext>
            </a:extLst>
          </p:cNvPr>
          <p:cNvSpPr/>
          <p:nvPr/>
        </p:nvSpPr>
        <p:spPr>
          <a:xfrm>
            <a:off x="4649777" y="3067467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1E4FE0-650D-4743-B2B5-3489833476D0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907273" y="2485548"/>
            <a:ext cx="773177" cy="6125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21ACC5B-0C10-454D-8FEB-C3C81C0256C9}"/>
              </a:ext>
            </a:extLst>
          </p:cNvPr>
          <p:cNvSpPr/>
          <p:nvPr/>
        </p:nvSpPr>
        <p:spPr>
          <a:xfrm>
            <a:off x="3760709" y="238082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582EBA-2A46-9342-84D0-A1D370DB6B29}"/>
              </a:ext>
            </a:extLst>
          </p:cNvPr>
          <p:cNvSpPr/>
          <p:nvPr/>
        </p:nvSpPr>
        <p:spPr>
          <a:xfrm>
            <a:off x="3759352" y="367460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4BC0F0-C20C-D848-B287-8944332D42B9}"/>
              </a:ext>
            </a:extLst>
          </p:cNvPr>
          <p:cNvCxnSpPr>
            <a:cxnSpLocks/>
          </p:cNvCxnSpPr>
          <p:nvPr/>
        </p:nvCxnSpPr>
        <p:spPr>
          <a:xfrm>
            <a:off x="3271169" y="2491186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55059A-D673-EC4B-868F-540F115FA94A}"/>
              </a:ext>
            </a:extLst>
          </p:cNvPr>
          <p:cNvCxnSpPr>
            <a:cxnSpLocks/>
          </p:cNvCxnSpPr>
          <p:nvPr/>
        </p:nvCxnSpPr>
        <p:spPr>
          <a:xfrm>
            <a:off x="3199861" y="3779327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035622-BFF8-0745-9899-3E182F90ECB5}"/>
              </a:ext>
            </a:extLst>
          </p:cNvPr>
          <p:cNvCxnSpPr>
            <a:cxnSpLocks/>
          </p:cNvCxnSpPr>
          <p:nvPr/>
        </p:nvCxnSpPr>
        <p:spPr>
          <a:xfrm>
            <a:off x="3306883" y="776863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D67610-B594-354B-B22C-A11C02FA9C16}"/>
              </a:ext>
            </a:extLst>
          </p:cNvPr>
          <p:cNvCxnSpPr>
            <a:cxnSpLocks/>
          </p:cNvCxnSpPr>
          <p:nvPr/>
        </p:nvCxnSpPr>
        <p:spPr>
          <a:xfrm>
            <a:off x="3306883" y="776863"/>
            <a:ext cx="326691" cy="530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7738FE9-4311-214A-A812-D6EA83B05D54}"/>
              </a:ext>
            </a:extLst>
          </p:cNvPr>
          <p:cNvCxnSpPr>
            <a:cxnSpLocks/>
          </p:cNvCxnSpPr>
          <p:nvPr/>
        </p:nvCxnSpPr>
        <p:spPr>
          <a:xfrm flipH="1">
            <a:off x="2989510" y="776863"/>
            <a:ext cx="280303" cy="5244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E2A50B-DA6A-4D44-B84A-A4D0E5F26EE0}"/>
              </a:ext>
            </a:extLst>
          </p:cNvPr>
          <p:cNvSpPr txBox="1"/>
          <p:nvPr/>
        </p:nvSpPr>
        <p:spPr>
          <a:xfrm>
            <a:off x="3794125" y="580028"/>
            <a:ext cx="1711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86C69A-F5A2-C747-A746-384A68D8E005}"/>
              </a:ext>
            </a:extLst>
          </p:cNvPr>
          <p:cNvCxnSpPr>
            <a:cxnSpLocks/>
          </p:cNvCxnSpPr>
          <p:nvPr/>
        </p:nvCxnSpPr>
        <p:spPr>
          <a:xfrm>
            <a:off x="3256850" y="3779327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10FECC-3B15-4A41-B892-E8198C2EE1D9}"/>
              </a:ext>
            </a:extLst>
          </p:cNvPr>
          <p:cNvCxnSpPr>
            <a:cxnSpLocks/>
          </p:cNvCxnSpPr>
          <p:nvPr/>
        </p:nvCxnSpPr>
        <p:spPr>
          <a:xfrm>
            <a:off x="2824114" y="5500368"/>
            <a:ext cx="8913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41FC41-2A5F-4644-8788-4DB63CDEE050}"/>
              </a:ext>
            </a:extLst>
          </p:cNvPr>
          <p:cNvCxnSpPr>
            <a:cxnSpLocks/>
          </p:cNvCxnSpPr>
          <p:nvPr/>
        </p:nvCxnSpPr>
        <p:spPr>
          <a:xfrm>
            <a:off x="2959718" y="5735814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3807A3-B6DD-6043-8A6F-A282D5F7245C}"/>
              </a:ext>
            </a:extLst>
          </p:cNvPr>
          <p:cNvCxnSpPr>
            <a:cxnSpLocks/>
          </p:cNvCxnSpPr>
          <p:nvPr/>
        </p:nvCxnSpPr>
        <p:spPr>
          <a:xfrm>
            <a:off x="3176993" y="5945878"/>
            <a:ext cx="185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269A2C-6DD6-5442-82BC-EAAF3F2368AD}"/>
              </a:ext>
            </a:extLst>
          </p:cNvPr>
          <p:cNvSpPr txBox="1"/>
          <p:nvPr/>
        </p:nvSpPr>
        <p:spPr>
          <a:xfrm>
            <a:off x="3864076" y="5269348"/>
            <a:ext cx="1711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0V</a:t>
            </a:r>
          </a:p>
        </p:txBody>
      </p:sp>
      <p:pic>
        <p:nvPicPr>
          <p:cNvPr id="1034" name="Picture 10" descr="finger Icon">
            <a:extLst>
              <a:ext uri="{FF2B5EF4-FFF2-40B4-BE49-F238E27FC236}">
                <a16:creationId xmlns:a16="http://schemas.microsoft.com/office/drawing/2014/main" id="{1B87FE4F-8AC1-BA47-BAA7-C80A88AC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58607" y="1245196"/>
            <a:ext cx="1629379" cy="16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195A2D-1ABB-A548-95E6-AD15274A6F38}"/>
              </a:ext>
            </a:extLst>
          </p:cNvPr>
          <p:cNvCxnSpPr>
            <a:cxnSpLocks/>
          </p:cNvCxnSpPr>
          <p:nvPr/>
        </p:nvCxnSpPr>
        <p:spPr>
          <a:xfrm>
            <a:off x="9404618" y="3465399"/>
            <a:ext cx="145696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A1CEC1-0B41-5847-938E-EFBA16588828}"/>
              </a:ext>
            </a:extLst>
          </p:cNvPr>
          <p:cNvCxnSpPr>
            <a:cxnSpLocks/>
          </p:cNvCxnSpPr>
          <p:nvPr/>
        </p:nvCxnSpPr>
        <p:spPr>
          <a:xfrm>
            <a:off x="9409868" y="2791844"/>
            <a:ext cx="0" cy="673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040BAB9-D5C7-754C-9582-B52B6619EC86}"/>
              </a:ext>
            </a:extLst>
          </p:cNvPr>
          <p:cNvCxnSpPr>
            <a:cxnSpLocks/>
          </p:cNvCxnSpPr>
          <p:nvPr/>
        </p:nvCxnSpPr>
        <p:spPr>
          <a:xfrm>
            <a:off x="10847371" y="2785719"/>
            <a:ext cx="0" cy="673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0AFD97-4A7F-154E-8AE2-AFD6E5C0DAA4}"/>
              </a:ext>
            </a:extLst>
          </p:cNvPr>
          <p:cNvCxnSpPr>
            <a:cxnSpLocks/>
          </p:cNvCxnSpPr>
          <p:nvPr/>
        </p:nvCxnSpPr>
        <p:spPr>
          <a:xfrm>
            <a:off x="8914468" y="3172191"/>
            <a:ext cx="4901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DA0616-9D7F-A047-98F0-9BC35FE16D73}"/>
              </a:ext>
            </a:extLst>
          </p:cNvPr>
          <p:cNvCxnSpPr>
            <a:cxnSpLocks/>
          </p:cNvCxnSpPr>
          <p:nvPr/>
        </p:nvCxnSpPr>
        <p:spPr>
          <a:xfrm>
            <a:off x="10847371" y="3135477"/>
            <a:ext cx="4901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7524BB-078A-FA49-8FB7-EBF939F9BDCC}"/>
              </a:ext>
            </a:extLst>
          </p:cNvPr>
          <p:cNvCxnSpPr>
            <a:cxnSpLocks/>
          </p:cNvCxnSpPr>
          <p:nvPr/>
        </p:nvCxnSpPr>
        <p:spPr>
          <a:xfrm>
            <a:off x="11337521" y="3097967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67D58-2879-4C48-99D3-4103FFEFA06D}"/>
              </a:ext>
            </a:extLst>
          </p:cNvPr>
          <p:cNvCxnSpPr>
            <a:cxnSpLocks/>
          </p:cNvCxnSpPr>
          <p:nvPr/>
        </p:nvCxnSpPr>
        <p:spPr>
          <a:xfrm>
            <a:off x="10847371" y="4819008"/>
            <a:ext cx="8913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14DAB5-6E45-F943-9A53-41FA01F057DA}"/>
              </a:ext>
            </a:extLst>
          </p:cNvPr>
          <p:cNvCxnSpPr>
            <a:cxnSpLocks/>
          </p:cNvCxnSpPr>
          <p:nvPr/>
        </p:nvCxnSpPr>
        <p:spPr>
          <a:xfrm>
            <a:off x="10982975" y="5054454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077A70-4078-FC42-9F5D-EDCC8085AB2F}"/>
              </a:ext>
            </a:extLst>
          </p:cNvPr>
          <p:cNvCxnSpPr>
            <a:cxnSpLocks/>
          </p:cNvCxnSpPr>
          <p:nvPr/>
        </p:nvCxnSpPr>
        <p:spPr>
          <a:xfrm>
            <a:off x="11200250" y="5264518"/>
            <a:ext cx="185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59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5: </a:t>
            </a:r>
            <a:r>
              <a:rPr lang="en-US" sz="4000" dirty="0" err="1"/>
              <a:t>Detekovat</a:t>
            </a:r>
            <a:r>
              <a:rPr lang="en-US" sz="4000" dirty="0"/>
              <a:t> </a:t>
            </a:r>
            <a:r>
              <a:rPr lang="en-US" sz="4000" dirty="0" err="1"/>
              <a:t>stlacenie</a:t>
            </a:r>
            <a:r>
              <a:rPr lang="en-US" sz="4000" dirty="0"/>
              <a:t> a </a:t>
            </a:r>
            <a:r>
              <a:rPr lang="en-US" sz="4000" dirty="0" err="1"/>
              <a:t>rozpnutie</a:t>
            </a:r>
            <a:r>
              <a:rPr lang="en-US" sz="4000" dirty="0"/>
              <a:t> – debouncing</a:t>
            </a:r>
          </a:p>
          <a:p>
            <a:r>
              <a:rPr lang="en-US" sz="4000" dirty="0" err="1"/>
              <a:t>Uloha</a:t>
            </a:r>
            <a:r>
              <a:rPr lang="en-US" sz="4000" dirty="0"/>
              <a:t> 6: </a:t>
            </a:r>
            <a:r>
              <a:rPr lang="en-US" sz="4000" dirty="0" err="1"/>
              <a:t>Prepinat</a:t>
            </a:r>
            <a:r>
              <a:rPr lang="en-US" sz="4000" dirty="0"/>
              <a:t> </a:t>
            </a:r>
            <a:r>
              <a:rPr lang="en-US" sz="4000" dirty="0" err="1"/>
              <a:t>internu</a:t>
            </a:r>
            <a:r>
              <a:rPr lang="en-US" sz="4000" dirty="0"/>
              <a:t> led v </a:t>
            </a:r>
            <a:r>
              <a:rPr lang="en-US" sz="4000" dirty="0" err="1"/>
              <a:t>okamihu</a:t>
            </a:r>
            <a:r>
              <a:rPr lang="en-US" sz="4000" dirty="0"/>
              <a:t> </a:t>
            </a:r>
            <a:r>
              <a:rPr lang="en-US" sz="4000" dirty="0" err="1"/>
              <a:t>stlacenia</a:t>
            </a:r>
            <a:r>
              <a:rPr lang="en-US" sz="4000" dirty="0"/>
              <a:t> </a:t>
            </a:r>
            <a:r>
              <a:rPr lang="en-US" sz="4000" dirty="0" err="1"/>
              <a:t>tlacidla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241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dcut-image">
            <a:extLst>
              <a:ext uri="{FF2B5EF4-FFF2-40B4-BE49-F238E27FC236}">
                <a16:creationId xmlns:a16="http://schemas.microsoft.com/office/drawing/2014/main" id="{7E0267CF-514B-434D-9FBF-13F7DE865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9630" r="16481"/>
          <a:stretch/>
        </p:blipFill>
        <p:spPr bwMode="auto">
          <a:xfrm>
            <a:off x="5308600" y="279940"/>
            <a:ext cx="5842000" cy="67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E2F70-9AB9-1645-8CA0-B9F565CC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Maticova</a:t>
            </a:r>
            <a:r>
              <a:rPr lang="en-US" dirty="0"/>
              <a:t> </a:t>
            </a:r>
            <a:r>
              <a:rPr lang="en-US" dirty="0" err="1"/>
              <a:t>klavesnica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2F70-9AB9-1645-8CA0-B9F565CC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Maticova</a:t>
            </a:r>
            <a:r>
              <a:rPr lang="en-US" dirty="0"/>
              <a:t> </a:t>
            </a:r>
            <a:r>
              <a:rPr lang="en-US" dirty="0" err="1"/>
              <a:t>klavesnica</a:t>
            </a:r>
            <a:r>
              <a:rPr lang="en-US" dirty="0"/>
              <a:t> – </a:t>
            </a:r>
            <a:r>
              <a:rPr lang="en-US" dirty="0" err="1"/>
              <a:t>zapojenie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B293A8F-549D-CD41-9A0F-F2EC3350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11" y="1406941"/>
            <a:ext cx="6635578" cy="47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3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9450" y="1136822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4A6B2-DE2D-8B45-A601-B3AB6A06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Maticova</a:t>
            </a:r>
            <a:r>
              <a:rPr lang="en-US" dirty="0"/>
              <a:t> </a:t>
            </a:r>
            <a:r>
              <a:rPr lang="en-US" dirty="0" err="1"/>
              <a:t>klavesnica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E768AB-6956-034D-B1F4-26EBAF6CCFBF}"/>
              </a:ext>
            </a:extLst>
          </p:cNvPr>
          <p:cNvCxnSpPr/>
          <p:nvPr/>
        </p:nvCxnSpPr>
        <p:spPr>
          <a:xfrm>
            <a:off x="3150704" y="4929809"/>
            <a:ext cx="5267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FE11F8-F98A-624F-B9BE-9225B9B13797}"/>
              </a:ext>
            </a:extLst>
          </p:cNvPr>
          <p:cNvCxnSpPr>
            <a:cxnSpLocks/>
          </p:cNvCxnSpPr>
          <p:nvPr/>
        </p:nvCxnSpPr>
        <p:spPr>
          <a:xfrm>
            <a:off x="3677478" y="4929809"/>
            <a:ext cx="30579" cy="129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AA241-3391-AD4A-AEF2-9E7E4AC7193B}"/>
              </a:ext>
            </a:extLst>
          </p:cNvPr>
          <p:cNvCxnSpPr>
            <a:cxnSpLocks/>
          </p:cNvCxnSpPr>
          <p:nvPr/>
        </p:nvCxnSpPr>
        <p:spPr>
          <a:xfrm>
            <a:off x="3697356" y="6221896"/>
            <a:ext cx="60628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66EB9-83F2-B64A-9B92-9D26110FB8E0}"/>
              </a:ext>
            </a:extLst>
          </p:cNvPr>
          <p:cNvCxnSpPr>
            <a:cxnSpLocks/>
          </p:cNvCxnSpPr>
          <p:nvPr/>
        </p:nvCxnSpPr>
        <p:spPr>
          <a:xfrm>
            <a:off x="9770927" y="4929809"/>
            <a:ext cx="0" cy="12920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1F376-B604-0A4B-9253-D328A6146BC0}"/>
              </a:ext>
            </a:extLst>
          </p:cNvPr>
          <p:cNvCxnSpPr>
            <a:cxnSpLocks/>
          </p:cNvCxnSpPr>
          <p:nvPr/>
        </p:nvCxnSpPr>
        <p:spPr>
          <a:xfrm>
            <a:off x="9610942" y="4874160"/>
            <a:ext cx="4273" cy="1209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F2D35A-3C0D-864F-9289-16014074516B}"/>
              </a:ext>
            </a:extLst>
          </p:cNvPr>
          <p:cNvCxnSpPr>
            <a:cxnSpLocks/>
          </p:cNvCxnSpPr>
          <p:nvPr/>
        </p:nvCxnSpPr>
        <p:spPr>
          <a:xfrm>
            <a:off x="3836504" y="6077329"/>
            <a:ext cx="57728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6F7D9B-FABD-0742-943C-F89E0C58839D}"/>
              </a:ext>
            </a:extLst>
          </p:cNvPr>
          <p:cNvCxnSpPr>
            <a:cxnSpLocks/>
          </p:cNvCxnSpPr>
          <p:nvPr/>
        </p:nvCxnSpPr>
        <p:spPr>
          <a:xfrm>
            <a:off x="3815864" y="4625009"/>
            <a:ext cx="35929" cy="1458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F24A9-A711-6A40-B3C4-42E0382318B0}"/>
              </a:ext>
            </a:extLst>
          </p:cNvPr>
          <p:cNvCxnSpPr>
            <a:cxnSpLocks/>
          </p:cNvCxnSpPr>
          <p:nvPr/>
        </p:nvCxnSpPr>
        <p:spPr>
          <a:xfrm>
            <a:off x="3150704" y="4625009"/>
            <a:ext cx="683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2A3D34-EFA7-6443-AC08-106A18803984}"/>
              </a:ext>
            </a:extLst>
          </p:cNvPr>
          <p:cNvCxnSpPr>
            <a:cxnSpLocks/>
          </p:cNvCxnSpPr>
          <p:nvPr/>
        </p:nvCxnSpPr>
        <p:spPr>
          <a:xfrm>
            <a:off x="3150704" y="4316896"/>
            <a:ext cx="81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EAED8-E7DF-EA45-82D9-435147EEC9A7}"/>
              </a:ext>
            </a:extLst>
          </p:cNvPr>
          <p:cNvCxnSpPr>
            <a:cxnSpLocks/>
          </p:cNvCxnSpPr>
          <p:nvPr/>
        </p:nvCxnSpPr>
        <p:spPr>
          <a:xfrm>
            <a:off x="3150704" y="3997411"/>
            <a:ext cx="959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561466-14FD-7F45-A376-10A3E22B815A}"/>
              </a:ext>
            </a:extLst>
          </p:cNvPr>
          <p:cNvCxnSpPr>
            <a:cxnSpLocks/>
          </p:cNvCxnSpPr>
          <p:nvPr/>
        </p:nvCxnSpPr>
        <p:spPr>
          <a:xfrm>
            <a:off x="3150704" y="3700669"/>
            <a:ext cx="11233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5A69B0-7C53-534D-A94D-825F211EAF08}"/>
              </a:ext>
            </a:extLst>
          </p:cNvPr>
          <p:cNvCxnSpPr>
            <a:cxnSpLocks/>
          </p:cNvCxnSpPr>
          <p:nvPr/>
        </p:nvCxnSpPr>
        <p:spPr>
          <a:xfrm>
            <a:off x="3150704" y="3379305"/>
            <a:ext cx="12622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4B719B-C583-8640-9C97-77CF0966BBF8}"/>
              </a:ext>
            </a:extLst>
          </p:cNvPr>
          <p:cNvCxnSpPr>
            <a:cxnSpLocks/>
          </p:cNvCxnSpPr>
          <p:nvPr/>
        </p:nvCxnSpPr>
        <p:spPr>
          <a:xfrm>
            <a:off x="3150704" y="3084443"/>
            <a:ext cx="13897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24BA84-3ED2-DB4C-AC9D-4E20E1434396}"/>
              </a:ext>
            </a:extLst>
          </p:cNvPr>
          <p:cNvCxnSpPr>
            <a:cxnSpLocks/>
          </p:cNvCxnSpPr>
          <p:nvPr/>
        </p:nvCxnSpPr>
        <p:spPr>
          <a:xfrm>
            <a:off x="3150704" y="2766392"/>
            <a:ext cx="1551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0F6EB6-411C-F944-A639-F24582B76BED}"/>
              </a:ext>
            </a:extLst>
          </p:cNvPr>
          <p:cNvCxnSpPr>
            <a:cxnSpLocks/>
          </p:cNvCxnSpPr>
          <p:nvPr/>
        </p:nvCxnSpPr>
        <p:spPr>
          <a:xfrm flipH="1">
            <a:off x="9479380" y="4929809"/>
            <a:ext cx="1522" cy="1008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64128-BBBC-7046-9C0E-5811D69122D3}"/>
              </a:ext>
            </a:extLst>
          </p:cNvPr>
          <p:cNvCxnSpPr>
            <a:cxnSpLocks/>
          </p:cNvCxnSpPr>
          <p:nvPr/>
        </p:nvCxnSpPr>
        <p:spPr>
          <a:xfrm>
            <a:off x="3975652" y="5938629"/>
            <a:ext cx="5505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36063-F235-4D48-B710-DCC84A42F2B9}"/>
              </a:ext>
            </a:extLst>
          </p:cNvPr>
          <p:cNvCxnSpPr>
            <a:cxnSpLocks/>
          </p:cNvCxnSpPr>
          <p:nvPr/>
        </p:nvCxnSpPr>
        <p:spPr>
          <a:xfrm>
            <a:off x="3968141" y="4316896"/>
            <a:ext cx="26237" cy="1625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4E544A-A340-F045-94FE-113416561B8D}"/>
              </a:ext>
            </a:extLst>
          </p:cNvPr>
          <p:cNvCxnSpPr>
            <a:cxnSpLocks/>
          </p:cNvCxnSpPr>
          <p:nvPr/>
        </p:nvCxnSpPr>
        <p:spPr>
          <a:xfrm>
            <a:off x="9333606" y="4929809"/>
            <a:ext cx="0" cy="885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478A6A-AF8C-6D41-AE11-6EA7DA840064}"/>
              </a:ext>
            </a:extLst>
          </p:cNvPr>
          <p:cNvCxnSpPr>
            <a:cxnSpLocks/>
          </p:cNvCxnSpPr>
          <p:nvPr/>
        </p:nvCxnSpPr>
        <p:spPr>
          <a:xfrm>
            <a:off x="4124739" y="5803923"/>
            <a:ext cx="5208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47834-5893-4645-A1FB-0211FD0C4550}"/>
              </a:ext>
            </a:extLst>
          </p:cNvPr>
          <p:cNvCxnSpPr>
            <a:cxnSpLocks/>
          </p:cNvCxnSpPr>
          <p:nvPr/>
        </p:nvCxnSpPr>
        <p:spPr>
          <a:xfrm>
            <a:off x="4107608" y="3985815"/>
            <a:ext cx="28728" cy="18010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5395C5-C821-584D-A3F9-E822F0609299}"/>
              </a:ext>
            </a:extLst>
          </p:cNvPr>
          <p:cNvCxnSpPr>
            <a:cxnSpLocks/>
          </p:cNvCxnSpPr>
          <p:nvPr/>
        </p:nvCxnSpPr>
        <p:spPr>
          <a:xfrm>
            <a:off x="9177894" y="492980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8800D0-E606-4847-B81B-8192544F8DF4}"/>
              </a:ext>
            </a:extLst>
          </p:cNvPr>
          <p:cNvCxnSpPr>
            <a:cxnSpLocks/>
          </p:cNvCxnSpPr>
          <p:nvPr/>
        </p:nvCxnSpPr>
        <p:spPr>
          <a:xfrm>
            <a:off x="4299549" y="5655364"/>
            <a:ext cx="48973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71351F-4526-5D4E-AB38-6FA621940C37}"/>
              </a:ext>
            </a:extLst>
          </p:cNvPr>
          <p:cNvCxnSpPr>
            <a:cxnSpLocks/>
          </p:cNvCxnSpPr>
          <p:nvPr/>
        </p:nvCxnSpPr>
        <p:spPr>
          <a:xfrm>
            <a:off x="4263814" y="3696752"/>
            <a:ext cx="23377" cy="196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E0ADFE-8E27-0F4D-8BAC-C62675A9120C}"/>
              </a:ext>
            </a:extLst>
          </p:cNvPr>
          <p:cNvCxnSpPr>
            <a:cxnSpLocks/>
          </p:cNvCxnSpPr>
          <p:nvPr/>
        </p:nvCxnSpPr>
        <p:spPr>
          <a:xfrm>
            <a:off x="9037897" y="4781326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42158-4CB3-064B-AC0D-9BCD1873D5C3}"/>
              </a:ext>
            </a:extLst>
          </p:cNvPr>
          <p:cNvCxnSpPr>
            <a:cxnSpLocks/>
          </p:cNvCxnSpPr>
          <p:nvPr/>
        </p:nvCxnSpPr>
        <p:spPr>
          <a:xfrm>
            <a:off x="4403035" y="5506881"/>
            <a:ext cx="4654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FEF69F-1D43-D945-AE9F-C645FC86FBC9}"/>
              </a:ext>
            </a:extLst>
          </p:cNvPr>
          <p:cNvCxnSpPr>
            <a:cxnSpLocks/>
          </p:cNvCxnSpPr>
          <p:nvPr/>
        </p:nvCxnSpPr>
        <p:spPr>
          <a:xfrm>
            <a:off x="4400616" y="3375388"/>
            <a:ext cx="39370" cy="2141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C2E00D3-8E83-B842-9E86-6F6500AFFCDA}"/>
              </a:ext>
            </a:extLst>
          </p:cNvPr>
          <p:cNvCxnSpPr>
            <a:cxnSpLocks/>
          </p:cNvCxnSpPr>
          <p:nvPr/>
        </p:nvCxnSpPr>
        <p:spPr>
          <a:xfrm>
            <a:off x="8892123" y="4621354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8653CA-ACFA-344F-A306-3B60E7DF28A5}"/>
              </a:ext>
            </a:extLst>
          </p:cNvPr>
          <p:cNvCxnSpPr>
            <a:cxnSpLocks/>
          </p:cNvCxnSpPr>
          <p:nvPr/>
        </p:nvCxnSpPr>
        <p:spPr>
          <a:xfrm>
            <a:off x="4572000" y="5346909"/>
            <a:ext cx="43432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E9759B-3324-D246-A2FC-D118014DB273}"/>
              </a:ext>
            </a:extLst>
          </p:cNvPr>
          <p:cNvCxnSpPr>
            <a:cxnSpLocks/>
          </p:cNvCxnSpPr>
          <p:nvPr/>
        </p:nvCxnSpPr>
        <p:spPr>
          <a:xfrm>
            <a:off x="4540452" y="3084443"/>
            <a:ext cx="49469" cy="226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5D490A-058E-364B-9D97-AB76381AEFB2}"/>
              </a:ext>
            </a:extLst>
          </p:cNvPr>
          <p:cNvCxnSpPr>
            <a:cxnSpLocks/>
          </p:cNvCxnSpPr>
          <p:nvPr/>
        </p:nvCxnSpPr>
        <p:spPr>
          <a:xfrm>
            <a:off x="4731026" y="5213074"/>
            <a:ext cx="4012813" cy="2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1CEDD6A-2BEA-7C4A-9108-2440A7067D31}"/>
              </a:ext>
            </a:extLst>
          </p:cNvPr>
          <p:cNvCxnSpPr>
            <a:cxnSpLocks/>
          </p:cNvCxnSpPr>
          <p:nvPr/>
        </p:nvCxnSpPr>
        <p:spPr>
          <a:xfrm>
            <a:off x="4726475" y="2754796"/>
            <a:ext cx="24734" cy="2468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3A9DA3-0D12-AD43-A9A7-7BEFC7BB0AA8}"/>
              </a:ext>
            </a:extLst>
          </p:cNvPr>
          <p:cNvCxnSpPr>
            <a:cxnSpLocks/>
          </p:cNvCxnSpPr>
          <p:nvPr/>
        </p:nvCxnSpPr>
        <p:spPr>
          <a:xfrm>
            <a:off x="8743753" y="450166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A7ABAE-DF9E-9F40-8B4E-BEDDABEF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6577914" y="116651"/>
            <a:ext cx="4979601" cy="49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291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9450" y="1136822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E768AB-6956-034D-B1F4-26EBAF6CCFBF}"/>
              </a:ext>
            </a:extLst>
          </p:cNvPr>
          <p:cNvCxnSpPr/>
          <p:nvPr/>
        </p:nvCxnSpPr>
        <p:spPr>
          <a:xfrm>
            <a:off x="3150704" y="4929809"/>
            <a:ext cx="5267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FE11F8-F98A-624F-B9BE-9225B9B13797}"/>
              </a:ext>
            </a:extLst>
          </p:cNvPr>
          <p:cNvCxnSpPr>
            <a:cxnSpLocks/>
          </p:cNvCxnSpPr>
          <p:nvPr/>
        </p:nvCxnSpPr>
        <p:spPr>
          <a:xfrm>
            <a:off x="3677478" y="4929809"/>
            <a:ext cx="30579" cy="129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AA241-3391-AD4A-AEF2-9E7E4AC7193B}"/>
              </a:ext>
            </a:extLst>
          </p:cNvPr>
          <p:cNvCxnSpPr>
            <a:cxnSpLocks/>
          </p:cNvCxnSpPr>
          <p:nvPr/>
        </p:nvCxnSpPr>
        <p:spPr>
          <a:xfrm>
            <a:off x="3697356" y="6221896"/>
            <a:ext cx="60628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66EB9-83F2-B64A-9B92-9D26110FB8E0}"/>
              </a:ext>
            </a:extLst>
          </p:cNvPr>
          <p:cNvCxnSpPr>
            <a:cxnSpLocks/>
          </p:cNvCxnSpPr>
          <p:nvPr/>
        </p:nvCxnSpPr>
        <p:spPr>
          <a:xfrm>
            <a:off x="9770927" y="4929809"/>
            <a:ext cx="0" cy="12920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1F376-B604-0A4B-9253-D328A6146BC0}"/>
              </a:ext>
            </a:extLst>
          </p:cNvPr>
          <p:cNvCxnSpPr>
            <a:cxnSpLocks/>
          </p:cNvCxnSpPr>
          <p:nvPr/>
        </p:nvCxnSpPr>
        <p:spPr>
          <a:xfrm>
            <a:off x="9610942" y="4874160"/>
            <a:ext cx="4273" cy="1209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F2D35A-3C0D-864F-9289-16014074516B}"/>
              </a:ext>
            </a:extLst>
          </p:cNvPr>
          <p:cNvCxnSpPr>
            <a:cxnSpLocks/>
          </p:cNvCxnSpPr>
          <p:nvPr/>
        </p:nvCxnSpPr>
        <p:spPr>
          <a:xfrm>
            <a:off x="3836504" y="6077329"/>
            <a:ext cx="57728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6F7D9B-FABD-0742-943C-F89E0C58839D}"/>
              </a:ext>
            </a:extLst>
          </p:cNvPr>
          <p:cNvCxnSpPr>
            <a:cxnSpLocks/>
          </p:cNvCxnSpPr>
          <p:nvPr/>
        </p:nvCxnSpPr>
        <p:spPr>
          <a:xfrm>
            <a:off x="3815864" y="4625009"/>
            <a:ext cx="35929" cy="1458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F24A9-A711-6A40-B3C4-42E0382318B0}"/>
              </a:ext>
            </a:extLst>
          </p:cNvPr>
          <p:cNvCxnSpPr>
            <a:cxnSpLocks/>
          </p:cNvCxnSpPr>
          <p:nvPr/>
        </p:nvCxnSpPr>
        <p:spPr>
          <a:xfrm>
            <a:off x="3150704" y="4625009"/>
            <a:ext cx="683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2A3D34-EFA7-6443-AC08-106A18803984}"/>
              </a:ext>
            </a:extLst>
          </p:cNvPr>
          <p:cNvCxnSpPr>
            <a:cxnSpLocks/>
          </p:cNvCxnSpPr>
          <p:nvPr/>
        </p:nvCxnSpPr>
        <p:spPr>
          <a:xfrm>
            <a:off x="3150704" y="4316896"/>
            <a:ext cx="81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EAED8-E7DF-EA45-82D9-435147EEC9A7}"/>
              </a:ext>
            </a:extLst>
          </p:cNvPr>
          <p:cNvCxnSpPr>
            <a:cxnSpLocks/>
          </p:cNvCxnSpPr>
          <p:nvPr/>
        </p:nvCxnSpPr>
        <p:spPr>
          <a:xfrm>
            <a:off x="3150704" y="3997411"/>
            <a:ext cx="959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561466-14FD-7F45-A376-10A3E22B815A}"/>
              </a:ext>
            </a:extLst>
          </p:cNvPr>
          <p:cNvCxnSpPr>
            <a:cxnSpLocks/>
          </p:cNvCxnSpPr>
          <p:nvPr/>
        </p:nvCxnSpPr>
        <p:spPr>
          <a:xfrm>
            <a:off x="3150704" y="3700669"/>
            <a:ext cx="11233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5A69B0-7C53-534D-A94D-825F211EAF08}"/>
              </a:ext>
            </a:extLst>
          </p:cNvPr>
          <p:cNvCxnSpPr>
            <a:cxnSpLocks/>
          </p:cNvCxnSpPr>
          <p:nvPr/>
        </p:nvCxnSpPr>
        <p:spPr>
          <a:xfrm>
            <a:off x="3150704" y="3379305"/>
            <a:ext cx="12622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4B719B-C583-8640-9C97-77CF0966BBF8}"/>
              </a:ext>
            </a:extLst>
          </p:cNvPr>
          <p:cNvCxnSpPr>
            <a:cxnSpLocks/>
          </p:cNvCxnSpPr>
          <p:nvPr/>
        </p:nvCxnSpPr>
        <p:spPr>
          <a:xfrm>
            <a:off x="3150704" y="3084443"/>
            <a:ext cx="13897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24BA84-3ED2-DB4C-AC9D-4E20E1434396}"/>
              </a:ext>
            </a:extLst>
          </p:cNvPr>
          <p:cNvCxnSpPr>
            <a:cxnSpLocks/>
          </p:cNvCxnSpPr>
          <p:nvPr/>
        </p:nvCxnSpPr>
        <p:spPr>
          <a:xfrm>
            <a:off x="3150704" y="2766392"/>
            <a:ext cx="1551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0F6EB6-411C-F944-A639-F24582B76BED}"/>
              </a:ext>
            </a:extLst>
          </p:cNvPr>
          <p:cNvCxnSpPr>
            <a:cxnSpLocks/>
          </p:cNvCxnSpPr>
          <p:nvPr/>
        </p:nvCxnSpPr>
        <p:spPr>
          <a:xfrm flipH="1">
            <a:off x="9479380" y="4929809"/>
            <a:ext cx="1522" cy="1008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64128-BBBC-7046-9C0E-5811D69122D3}"/>
              </a:ext>
            </a:extLst>
          </p:cNvPr>
          <p:cNvCxnSpPr>
            <a:cxnSpLocks/>
          </p:cNvCxnSpPr>
          <p:nvPr/>
        </p:nvCxnSpPr>
        <p:spPr>
          <a:xfrm>
            <a:off x="3975652" y="5938629"/>
            <a:ext cx="5505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36063-F235-4D48-B710-DCC84A42F2B9}"/>
              </a:ext>
            </a:extLst>
          </p:cNvPr>
          <p:cNvCxnSpPr>
            <a:cxnSpLocks/>
          </p:cNvCxnSpPr>
          <p:nvPr/>
        </p:nvCxnSpPr>
        <p:spPr>
          <a:xfrm>
            <a:off x="3968141" y="4316896"/>
            <a:ext cx="26237" cy="1625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4E544A-A340-F045-94FE-113416561B8D}"/>
              </a:ext>
            </a:extLst>
          </p:cNvPr>
          <p:cNvCxnSpPr>
            <a:cxnSpLocks/>
          </p:cNvCxnSpPr>
          <p:nvPr/>
        </p:nvCxnSpPr>
        <p:spPr>
          <a:xfrm>
            <a:off x="9333606" y="4929809"/>
            <a:ext cx="0" cy="885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478A6A-AF8C-6D41-AE11-6EA7DA840064}"/>
              </a:ext>
            </a:extLst>
          </p:cNvPr>
          <p:cNvCxnSpPr>
            <a:cxnSpLocks/>
          </p:cNvCxnSpPr>
          <p:nvPr/>
        </p:nvCxnSpPr>
        <p:spPr>
          <a:xfrm>
            <a:off x="4124739" y="5803923"/>
            <a:ext cx="5208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47834-5893-4645-A1FB-0211FD0C4550}"/>
              </a:ext>
            </a:extLst>
          </p:cNvPr>
          <p:cNvCxnSpPr>
            <a:cxnSpLocks/>
          </p:cNvCxnSpPr>
          <p:nvPr/>
        </p:nvCxnSpPr>
        <p:spPr>
          <a:xfrm>
            <a:off x="4107608" y="3985815"/>
            <a:ext cx="28728" cy="18010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5395C5-C821-584D-A3F9-E822F0609299}"/>
              </a:ext>
            </a:extLst>
          </p:cNvPr>
          <p:cNvCxnSpPr>
            <a:cxnSpLocks/>
          </p:cNvCxnSpPr>
          <p:nvPr/>
        </p:nvCxnSpPr>
        <p:spPr>
          <a:xfrm>
            <a:off x="9177894" y="492980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8800D0-E606-4847-B81B-8192544F8DF4}"/>
              </a:ext>
            </a:extLst>
          </p:cNvPr>
          <p:cNvCxnSpPr>
            <a:cxnSpLocks/>
          </p:cNvCxnSpPr>
          <p:nvPr/>
        </p:nvCxnSpPr>
        <p:spPr>
          <a:xfrm>
            <a:off x="4299549" y="5655364"/>
            <a:ext cx="48973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71351F-4526-5D4E-AB38-6FA621940C37}"/>
              </a:ext>
            </a:extLst>
          </p:cNvPr>
          <p:cNvCxnSpPr>
            <a:cxnSpLocks/>
          </p:cNvCxnSpPr>
          <p:nvPr/>
        </p:nvCxnSpPr>
        <p:spPr>
          <a:xfrm>
            <a:off x="4263814" y="3696752"/>
            <a:ext cx="23377" cy="196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E0ADFE-8E27-0F4D-8BAC-C62675A9120C}"/>
              </a:ext>
            </a:extLst>
          </p:cNvPr>
          <p:cNvCxnSpPr>
            <a:cxnSpLocks/>
          </p:cNvCxnSpPr>
          <p:nvPr/>
        </p:nvCxnSpPr>
        <p:spPr>
          <a:xfrm>
            <a:off x="9037897" y="4781326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42158-4CB3-064B-AC0D-9BCD1873D5C3}"/>
              </a:ext>
            </a:extLst>
          </p:cNvPr>
          <p:cNvCxnSpPr>
            <a:cxnSpLocks/>
          </p:cNvCxnSpPr>
          <p:nvPr/>
        </p:nvCxnSpPr>
        <p:spPr>
          <a:xfrm>
            <a:off x="4403035" y="5506881"/>
            <a:ext cx="4654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FEF69F-1D43-D945-AE9F-C645FC86FBC9}"/>
              </a:ext>
            </a:extLst>
          </p:cNvPr>
          <p:cNvCxnSpPr>
            <a:cxnSpLocks/>
          </p:cNvCxnSpPr>
          <p:nvPr/>
        </p:nvCxnSpPr>
        <p:spPr>
          <a:xfrm>
            <a:off x="4400616" y="3375388"/>
            <a:ext cx="39370" cy="2141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C2E00D3-8E83-B842-9E86-6F6500AFFCDA}"/>
              </a:ext>
            </a:extLst>
          </p:cNvPr>
          <p:cNvCxnSpPr>
            <a:cxnSpLocks/>
          </p:cNvCxnSpPr>
          <p:nvPr/>
        </p:nvCxnSpPr>
        <p:spPr>
          <a:xfrm>
            <a:off x="8892123" y="4621354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8653CA-ACFA-344F-A306-3B60E7DF28A5}"/>
              </a:ext>
            </a:extLst>
          </p:cNvPr>
          <p:cNvCxnSpPr>
            <a:cxnSpLocks/>
          </p:cNvCxnSpPr>
          <p:nvPr/>
        </p:nvCxnSpPr>
        <p:spPr>
          <a:xfrm>
            <a:off x="4572000" y="5346909"/>
            <a:ext cx="43432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E9759B-3324-D246-A2FC-D118014DB273}"/>
              </a:ext>
            </a:extLst>
          </p:cNvPr>
          <p:cNvCxnSpPr>
            <a:cxnSpLocks/>
          </p:cNvCxnSpPr>
          <p:nvPr/>
        </p:nvCxnSpPr>
        <p:spPr>
          <a:xfrm>
            <a:off x="4540452" y="3084443"/>
            <a:ext cx="49469" cy="226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5D490A-058E-364B-9D97-AB76381AEFB2}"/>
              </a:ext>
            </a:extLst>
          </p:cNvPr>
          <p:cNvCxnSpPr>
            <a:cxnSpLocks/>
          </p:cNvCxnSpPr>
          <p:nvPr/>
        </p:nvCxnSpPr>
        <p:spPr>
          <a:xfrm>
            <a:off x="4731026" y="5213074"/>
            <a:ext cx="4012813" cy="2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1CEDD6A-2BEA-7C4A-9108-2440A7067D31}"/>
              </a:ext>
            </a:extLst>
          </p:cNvPr>
          <p:cNvCxnSpPr>
            <a:cxnSpLocks/>
          </p:cNvCxnSpPr>
          <p:nvPr/>
        </p:nvCxnSpPr>
        <p:spPr>
          <a:xfrm>
            <a:off x="4726475" y="2754796"/>
            <a:ext cx="24734" cy="2468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3A9DA3-0D12-AD43-A9A7-7BEFC7BB0AA8}"/>
              </a:ext>
            </a:extLst>
          </p:cNvPr>
          <p:cNvCxnSpPr>
            <a:cxnSpLocks/>
          </p:cNvCxnSpPr>
          <p:nvPr/>
        </p:nvCxnSpPr>
        <p:spPr>
          <a:xfrm>
            <a:off x="8743753" y="450166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A7ABAE-DF9E-9F40-8B4E-BEDDABEF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6577914" y="116651"/>
            <a:ext cx="4979601" cy="49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CD366CD-D523-6440-9E01-E8FEF562075F}"/>
              </a:ext>
            </a:extLst>
          </p:cNvPr>
          <p:cNvSpPr/>
          <p:nvPr/>
        </p:nvSpPr>
        <p:spPr>
          <a:xfrm>
            <a:off x="-992622" y="92014"/>
            <a:ext cx="8433416" cy="2520957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59B688-72E2-F14B-9C00-5BBF2DC5D9A3}"/>
              </a:ext>
            </a:extLst>
          </p:cNvPr>
          <p:cNvSpPr txBox="1"/>
          <p:nvPr/>
        </p:nvSpPr>
        <p:spPr>
          <a:xfrm>
            <a:off x="723916" y="381000"/>
            <a:ext cx="65127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7: </a:t>
            </a:r>
            <a:r>
              <a:rPr lang="en-US" sz="4000" dirty="0" err="1"/>
              <a:t>Rozsvietit</a:t>
            </a:r>
            <a:r>
              <a:rPr lang="en-US" sz="4000" dirty="0"/>
              <a:t> </a:t>
            </a:r>
            <a:r>
              <a:rPr lang="en-US" sz="4000" dirty="0" err="1"/>
              <a:t>internu</a:t>
            </a:r>
            <a:r>
              <a:rPr lang="en-US" sz="4000" dirty="0"/>
              <a:t> led ked je </a:t>
            </a:r>
            <a:r>
              <a:rPr lang="en-US" sz="4000" dirty="0" err="1"/>
              <a:t>stlacena</a:t>
            </a:r>
            <a:r>
              <a:rPr lang="en-US" sz="4000" dirty="0"/>
              <a:t> </a:t>
            </a:r>
            <a:r>
              <a:rPr lang="en-US" sz="4000" dirty="0" err="1"/>
              <a:t>cislica</a:t>
            </a:r>
            <a:r>
              <a:rPr lang="en-US" sz="4000" dirty="0"/>
              <a:t> “1”</a:t>
            </a:r>
          </a:p>
          <a:p>
            <a:r>
              <a:rPr lang="en-US" sz="4000" dirty="0"/>
              <a:t>(</a:t>
            </a:r>
            <a:r>
              <a:rPr lang="en-US" sz="4000" dirty="0" err="1"/>
              <a:t>piny</a:t>
            </a:r>
            <a:r>
              <a:rPr lang="en-US" sz="4000" dirty="0"/>
              <a:t> 5 a 9)</a:t>
            </a:r>
          </a:p>
        </p:txBody>
      </p:sp>
    </p:spTree>
    <p:extLst>
      <p:ext uri="{BB962C8B-B14F-4D97-AF65-F5344CB8AC3E}">
        <p14:creationId xmlns:p14="http://schemas.microsoft.com/office/powerpoint/2010/main" val="91465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9450" y="1136822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E768AB-6956-034D-B1F4-26EBAF6CCFBF}"/>
              </a:ext>
            </a:extLst>
          </p:cNvPr>
          <p:cNvCxnSpPr/>
          <p:nvPr/>
        </p:nvCxnSpPr>
        <p:spPr>
          <a:xfrm>
            <a:off x="3150704" y="4929809"/>
            <a:ext cx="5267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FE11F8-F98A-624F-B9BE-9225B9B13797}"/>
              </a:ext>
            </a:extLst>
          </p:cNvPr>
          <p:cNvCxnSpPr>
            <a:cxnSpLocks/>
          </p:cNvCxnSpPr>
          <p:nvPr/>
        </p:nvCxnSpPr>
        <p:spPr>
          <a:xfrm>
            <a:off x="3677478" y="4929809"/>
            <a:ext cx="30579" cy="129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AA241-3391-AD4A-AEF2-9E7E4AC7193B}"/>
              </a:ext>
            </a:extLst>
          </p:cNvPr>
          <p:cNvCxnSpPr>
            <a:cxnSpLocks/>
          </p:cNvCxnSpPr>
          <p:nvPr/>
        </p:nvCxnSpPr>
        <p:spPr>
          <a:xfrm>
            <a:off x="3697356" y="6221896"/>
            <a:ext cx="60628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66EB9-83F2-B64A-9B92-9D26110FB8E0}"/>
              </a:ext>
            </a:extLst>
          </p:cNvPr>
          <p:cNvCxnSpPr>
            <a:cxnSpLocks/>
          </p:cNvCxnSpPr>
          <p:nvPr/>
        </p:nvCxnSpPr>
        <p:spPr>
          <a:xfrm>
            <a:off x="9770927" y="4929809"/>
            <a:ext cx="0" cy="12920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B1F376-B604-0A4B-9253-D328A6146BC0}"/>
              </a:ext>
            </a:extLst>
          </p:cNvPr>
          <p:cNvCxnSpPr>
            <a:cxnSpLocks/>
          </p:cNvCxnSpPr>
          <p:nvPr/>
        </p:nvCxnSpPr>
        <p:spPr>
          <a:xfrm>
            <a:off x="9610942" y="4874160"/>
            <a:ext cx="4273" cy="1209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F2D35A-3C0D-864F-9289-16014074516B}"/>
              </a:ext>
            </a:extLst>
          </p:cNvPr>
          <p:cNvCxnSpPr>
            <a:cxnSpLocks/>
          </p:cNvCxnSpPr>
          <p:nvPr/>
        </p:nvCxnSpPr>
        <p:spPr>
          <a:xfrm>
            <a:off x="3836504" y="6077329"/>
            <a:ext cx="57728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6F7D9B-FABD-0742-943C-F89E0C58839D}"/>
              </a:ext>
            </a:extLst>
          </p:cNvPr>
          <p:cNvCxnSpPr>
            <a:cxnSpLocks/>
          </p:cNvCxnSpPr>
          <p:nvPr/>
        </p:nvCxnSpPr>
        <p:spPr>
          <a:xfrm>
            <a:off x="3815864" y="4625009"/>
            <a:ext cx="35929" cy="14589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F24A9-A711-6A40-B3C4-42E0382318B0}"/>
              </a:ext>
            </a:extLst>
          </p:cNvPr>
          <p:cNvCxnSpPr>
            <a:cxnSpLocks/>
          </p:cNvCxnSpPr>
          <p:nvPr/>
        </p:nvCxnSpPr>
        <p:spPr>
          <a:xfrm>
            <a:off x="3150704" y="4625009"/>
            <a:ext cx="6831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2A3D34-EFA7-6443-AC08-106A18803984}"/>
              </a:ext>
            </a:extLst>
          </p:cNvPr>
          <p:cNvCxnSpPr>
            <a:cxnSpLocks/>
          </p:cNvCxnSpPr>
          <p:nvPr/>
        </p:nvCxnSpPr>
        <p:spPr>
          <a:xfrm>
            <a:off x="3150704" y="4316896"/>
            <a:ext cx="81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EAED8-E7DF-EA45-82D9-435147EEC9A7}"/>
              </a:ext>
            </a:extLst>
          </p:cNvPr>
          <p:cNvCxnSpPr>
            <a:cxnSpLocks/>
          </p:cNvCxnSpPr>
          <p:nvPr/>
        </p:nvCxnSpPr>
        <p:spPr>
          <a:xfrm>
            <a:off x="3150704" y="3997411"/>
            <a:ext cx="9593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561466-14FD-7F45-A376-10A3E22B815A}"/>
              </a:ext>
            </a:extLst>
          </p:cNvPr>
          <p:cNvCxnSpPr>
            <a:cxnSpLocks/>
          </p:cNvCxnSpPr>
          <p:nvPr/>
        </p:nvCxnSpPr>
        <p:spPr>
          <a:xfrm>
            <a:off x="3150704" y="3700669"/>
            <a:ext cx="11233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5A69B0-7C53-534D-A94D-825F211EAF08}"/>
              </a:ext>
            </a:extLst>
          </p:cNvPr>
          <p:cNvCxnSpPr>
            <a:cxnSpLocks/>
          </p:cNvCxnSpPr>
          <p:nvPr/>
        </p:nvCxnSpPr>
        <p:spPr>
          <a:xfrm>
            <a:off x="3150704" y="3379305"/>
            <a:ext cx="12622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4B719B-C583-8640-9C97-77CF0966BBF8}"/>
              </a:ext>
            </a:extLst>
          </p:cNvPr>
          <p:cNvCxnSpPr>
            <a:cxnSpLocks/>
          </p:cNvCxnSpPr>
          <p:nvPr/>
        </p:nvCxnSpPr>
        <p:spPr>
          <a:xfrm>
            <a:off x="3150704" y="3084443"/>
            <a:ext cx="13897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24BA84-3ED2-DB4C-AC9D-4E20E1434396}"/>
              </a:ext>
            </a:extLst>
          </p:cNvPr>
          <p:cNvCxnSpPr>
            <a:cxnSpLocks/>
          </p:cNvCxnSpPr>
          <p:nvPr/>
        </p:nvCxnSpPr>
        <p:spPr>
          <a:xfrm>
            <a:off x="3150704" y="2766392"/>
            <a:ext cx="1551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0F6EB6-411C-F944-A639-F24582B76BED}"/>
              </a:ext>
            </a:extLst>
          </p:cNvPr>
          <p:cNvCxnSpPr>
            <a:cxnSpLocks/>
          </p:cNvCxnSpPr>
          <p:nvPr/>
        </p:nvCxnSpPr>
        <p:spPr>
          <a:xfrm flipH="1">
            <a:off x="9479380" y="4929809"/>
            <a:ext cx="1522" cy="10088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764128-BBBC-7046-9C0E-5811D69122D3}"/>
              </a:ext>
            </a:extLst>
          </p:cNvPr>
          <p:cNvCxnSpPr>
            <a:cxnSpLocks/>
          </p:cNvCxnSpPr>
          <p:nvPr/>
        </p:nvCxnSpPr>
        <p:spPr>
          <a:xfrm>
            <a:off x="3975652" y="5938629"/>
            <a:ext cx="55052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36063-F235-4D48-B710-DCC84A42F2B9}"/>
              </a:ext>
            </a:extLst>
          </p:cNvPr>
          <p:cNvCxnSpPr>
            <a:cxnSpLocks/>
          </p:cNvCxnSpPr>
          <p:nvPr/>
        </p:nvCxnSpPr>
        <p:spPr>
          <a:xfrm>
            <a:off x="3968141" y="4316896"/>
            <a:ext cx="26237" cy="1625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4E544A-A340-F045-94FE-113416561B8D}"/>
              </a:ext>
            </a:extLst>
          </p:cNvPr>
          <p:cNvCxnSpPr>
            <a:cxnSpLocks/>
          </p:cNvCxnSpPr>
          <p:nvPr/>
        </p:nvCxnSpPr>
        <p:spPr>
          <a:xfrm>
            <a:off x="9333606" y="4929809"/>
            <a:ext cx="0" cy="885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478A6A-AF8C-6D41-AE11-6EA7DA840064}"/>
              </a:ext>
            </a:extLst>
          </p:cNvPr>
          <p:cNvCxnSpPr>
            <a:cxnSpLocks/>
          </p:cNvCxnSpPr>
          <p:nvPr/>
        </p:nvCxnSpPr>
        <p:spPr>
          <a:xfrm>
            <a:off x="4124739" y="5803923"/>
            <a:ext cx="52088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47834-5893-4645-A1FB-0211FD0C4550}"/>
              </a:ext>
            </a:extLst>
          </p:cNvPr>
          <p:cNvCxnSpPr>
            <a:cxnSpLocks/>
          </p:cNvCxnSpPr>
          <p:nvPr/>
        </p:nvCxnSpPr>
        <p:spPr>
          <a:xfrm>
            <a:off x="4107608" y="3985815"/>
            <a:ext cx="28728" cy="18010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5395C5-C821-584D-A3F9-E822F0609299}"/>
              </a:ext>
            </a:extLst>
          </p:cNvPr>
          <p:cNvCxnSpPr>
            <a:cxnSpLocks/>
          </p:cNvCxnSpPr>
          <p:nvPr/>
        </p:nvCxnSpPr>
        <p:spPr>
          <a:xfrm>
            <a:off x="9177894" y="492980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8800D0-E606-4847-B81B-8192544F8DF4}"/>
              </a:ext>
            </a:extLst>
          </p:cNvPr>
          <p:cNvCxnSpPr>
            <a:cxnSpLocks/>
          </p:cNvCxnSpPr>
          <p:nvPr/>
        </p:nvCxnSpPr>
        <p:spPr>
          <a:xfrm>
            <a:off x="4299549" y="5655364"/>
            <a:ext cx="48973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71351F-4526-5D4E-AB38-6FA621940C37}"/>
              </a:ext>
            </a:extLst>
          </p:cNvPr>
          <p:cNvCxnSpPr>
            <a:cxnSpLocks/>
          </p:cNvCxnSpPr>
          <p:nvPr/>
        </p:nvCxnSpPr>
        <p:spPr>
          <a:xfrm>
            <a:off x="4263814" y="3696752"/>
            <a:ext cx="23377" cy="19684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E0ADFE-8E27-0F4D-8BAC-C62675A9120C}"/>
              </a:ext>
            </a:extLst>
          </p:cNvPr>
          <p:cNvCxnSpPr>
            <a:cxnSpLocks/>
          </p:cNvCxnSpPr>
          <p:nvPr/>
        </p:nvCxnSpPr>
        <p:spPr>
          <a:xfrm>
            <a:off x="9037897" y="4781326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142158-4CB3-064B-AC0D-9BCD1873D5C3}"/>
              </a:ext>
            </a:extLst>
          </p:cNvPr>
          <p:cNvCxnSpPr>
            <a:cxnSpLocks/>
          </p:cNvCxnSpPr>
          <p:nvPr/>
        </p:nvCxnSpPr>
        <p:spPr>
          <a:xfrm>
            <a:off x="4403035" y="5506881"/>
            <a:ext cx="46547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FEF69F-1D43-D945-AE9F-C645FC86FBC9}"/>
              </a:ext>
            </a:extLst>
          </p:cNvPr>
          <p:cNvCxnSpPr>
            <a:cxnSpLocks/>
          </p:cNvCxnSpPr>
          <p:nvPr/>
        </p:nvCxnSpPr>
        <p:spPr>
          <a:xfrm>
            <a:off x="4400616" y="3375388"/>
            <a:ext cx="39370" cy="2141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C2E00D3-8E83-B842-9E86-6F6500AFFCDA}"/>
              </a:ext>
            </a:extLst>
          </p:cNvPr>
          <p:cNvCxnSpPr>
            <a:cxnSpLocks/>
          </p:cNvCxnSpPr>
          <p:nvPr/>
        </p:nvCxnSpPr>
        <p:spPr>
          <a:xfrm>
            <a:off x="8892123" y="4621354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8653CA-ACFA-344F-A306-3B60E7DF28A5}"/>
              </a:ext>
            </a:extLst>
          </p:cNvPr>
          <p:cNvCxnSpPr>
            <a:cxnSpLocks/>
          </p:cNvCxnSpPr>
          <p:nvPr/>
        </p:nvCxnSpPr>
        <p:spPr>
          <a:xfrm>
            <a:off x="4572000" y="5346909"/>
            <a:ext cx="43432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E9759B-3324-D246-A2FC-D118014DB273}"/>
              </a:ext>
            </a:extLst>
          </p:cNvPr>
          <p:cNvCxnSpPr>
            <a:cxnSpLocks/>
          </p:cNvCxnSpPr>
          <p:nvPr/>
        </p:nvCxnSpPr>
        <p:spPr>
          <a:xfrm>
            <a:off x="4540452" y="3084443"/>
            <a:ext cx="49469" cy="226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5D490A-058E-364B-9D97-AB76381AEFB2}"/>
              </a:ext>
            </a:extLst>
          </p:cNvPr>
          <p:cNvCxnSpPr>
            <a:cxnSpLocks/>
          </p:cNvCxnSpPr>
          <p:nvPr/>
        </p:nvCxnSpPr>
        <p:spPr>
          <a:xfrm>
            <a:off x="4731026" y="5213074"/>
            <a:ext cx="4012813" cy="29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1CEDD6A-2BEA-7C4A-9108-2440A7067D31}"/>
              </a:ext>
            </a:extLst>
          </p:cNvPr>
          <p:cNvCxnSpPr>
            <a:cxnSpLocks/>
          </p:cNvCxnSpPr>
          <p:nvPr/>
        </p:nvCxnSpPr>
        <p:spPr>
          <a:xfrm>
            <a:off x="4726475" y="2754796"/>
            <a:ext cx="24734" cy="2468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3A9DA3-0D12-AD43-A9A7-7BEFC7BB0AA8}"/>
              </a:ext>
            </a:extLst>
          </p:cNvPr>
          <p:cNvCxnSpPr>
            <a:cxnSpLocks/>
          </p:cNvCxnSpPr>
          <p:nvPr/>
        </p:nvCxnSpPr>
        <p:spPr>
          <a:xfrm>
            <a:off x="8743753" y="4501669"/>
            <a:ext cx="0" cy="725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A7ABAE-DF9E-9F40-8B4E-BEDDABEF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6"/>
          <a:stretch/>
        </p:blipFill>
        <p:spPr bwMode="auto">
          <a:xfrm>
            <a:off x="6577914" y="116651"/>
            <a:ext cx="4979601" cy="49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CD366CD-D523-6440-9E01-E8FEF562075F}"/>
              </a:ext>
            </a:extLst>
          </p:cNvPr>
          <p:cNvSpPr/>
          <p:nvPr/>
        </p:nvSpPr>
        <p:spPr>
          <a:xfrm>
            <a:off x="-992622" y="92014"/>
            <a:ext cx="8433416" cy="2520957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59B688-72E2-F14B-9C00-5BBF2DC5D9A3}"/>
              </a:ext>
            </a:extLst>
          </p:cNvPr>
          <p:cNvSpPr txBox="1"/>
          <p:nvPr/>
        </p:nvSpPr>
        <p:spPr>
          <a:xfrm>
            <a:off x="723916" y="381000"/>
            <a:ext cx="6512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8: </a:t>
            </a:r>
            <a:r>
              <a:rPr lang="en-US" sz="4000" dirty="0" err="1"/>
              <a:t>Detekovat</a:t>
            </a:r>
            <a:r>
              <a:rPr lang="en-US" sz="4000" dirty="0"/>
              <a:t> </a:t>
            </a:r>
            <a:r>
              <a:rPr lang="en-US" sz="4000" dirty="0" err="1"/>
              <a:t>stlacenie</a:t>
            </a:r>
            <a:r>
              <a:rPr lang="en-US" sz="4000" dirty="0"/>
              <a:t> v </a:t>
            </a:r>
            <a:r>
              <a:rPr lang="en-US" sz="4000" dirty="0" err="1"/>
              <a:t>prvom</a:t>
            </a:r>
            <a:r>
              <a:rPr lang="en-US" sz="4000" dirty="0"/>
              <a:t> </a:t>
            </a:r>
            <a:r>
              <a:rPr lang="en-US" sz="4000" dirty="0" err="1"/>
              <a:t>riadku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9287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9: </a:t>
            </a:r>
            <a:r>
              <a:rPr lang="en-US" sz="4000" dirty="0" err="1"/>
              <a:t>Detekovat</a:t>
            </a:r>
            <a:r>
              <a:rPr lang="en-US" sz="4000" dirty="0"/>
              <a:t> </a:t>
            </a:r>
            <a:r>
              <a:rPr lang="en-US" sz="4000" dirty="0" err="1"/>
              <a:t>vsetky</a:t>
            </a:r>
            <a:r>
              <a:rPr lang="en-US" sz="4000" dirty="0"/>
              <a:t> </a:t>
            </a:r>
            <a:r>
              <a:rPr lang="en-US" sz="4000" dirty="0" err="1"/>
              <a:t>klavesy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736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Ukazka</a:t>
            </a:r>
            <a:r>
              <a:rPr lang="en-US" sz="4000" dirty="0"/>
              <a:t> 10: </a:t>
            </a:r>
            <a:r>
              <a:rPr lang="en-US" sz="4000" dirty="0" err="1"/>
              <a:t>Klavesnica</a:t>
            </a:r>
            <a:r>
              <a:rPr lang="en-US" sz="4000" dirty="0"/>
              <a:t> – </a:t>
            </a:r>
            <a:r>
              <a:rPr lang="en-US" sz="4000" dirty="0" err="1"/>
              <a:t>fantomove</a:t>
            </a:r>
            <a:r>
              <a:rPr lang="en-US" sz="4000" dirty="0"/>
              <a:t> </a:t>
            </a:r>
            <a:r>
              <a:rPr lang="en-US" sz="4000" dirty="0" err="1"/>
              <a:t>klavesy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2595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11: </a:t>
            </a:r>
            <a:r>
              <a:rPr lang="en-US" sz="4000" dirty="0" err="1"/>
              <a:t>Dvojznakovy</a:t>
            </a:r>
            <a:r>
              <a:rPr lang="en-US" sz="4000" dirty="0"/>
              <a:t> </a:t>
            </a:r>
            <a:r>
              <a:rPr lang="en-US" sz="4000" dirty="0" err="1"/>
              <a:t>kodovy</a:t>
            </a:r>
            <a:r>
              <a:rPr lang="en-US" sz="4000" dirty="0"/>
              <a:t> </a:t>
            </a:r>
            <a:r>
              <a:rPr lang="en-US" sz="4000" dirty="0" err="1"/>
              <a:t>zamok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4693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02F7F4-B3AB-704B-86C5-E50E484D5DED}"/>
              </a:ext>
            </a:extLst>
          </p:cNvPr>
          <p:cNvSpPr txBox="1"/>
          <p:nvPr/>
        </p:nvSpPr>
        <p:spPr>
          <a:xfrm>
            <a:off x="723917" y="381000"/>
            <a:ext cx="1065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12: </a:t>
            </a:r>
            <a:r>
              <a:rPr lang="en-US" sz="4000" dirty="0" err="1"/>
              <a:t>Klavesnica</a:t>
            </a:r>
            <a:r>
              <a:rPr lang="en-US" sz="4000" dirty="0"/>
              <a:t> – </a:t>
            </a:r>
            <a:r>
              <a:rPr lang="en-US" sz="4000" dirty="0" err="1"/>
              <a:t>stvorznakovy</a:t>
            </a:r>
            <a:r>
              <a:rPr lang="en-US" sz="4000" dirty="0"/>
              <a:t> </a:t>
            </a:r>
            <a:r>
              <a:rPr lang="en-US" sz="4000" dirty="0" err="1"/>
              <a:t>kodovy</a:t>
            </a:r>
            <a:r>
              <a:rPr lang="en-US" sz="4000" dirty="0"/>
              <a:t> </a:t>
            </a:r>
            <a:r>
              <a:rPr lang="en-US" sz="4000" dirty="0" err="1"/>
              <a:t>zamok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245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C02500-6DA2-9546-8F53-A4C560A59CE1}"/>
              </a:ext>
            </a:extLst>
          </p:cNvPr>
          <p:cNvSpPr/>
          <p:nvPr/>
        </p:nvSpPr>
        <p:spPr>
          <a:xfrm>
            <a:off x="-766123" y="-49696"/>
            <a:ext cx="6440557" cy="693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CFD5D-72DE-544A-B0FC-1FD1FE81F74E}"/>
              </a:ext>
            </a:extLst>
          </p:cNvPr>
          <p:cNvSpPr/>
          <p:nvPr/>
        </p:nvSpPr>
        <p:spPr>
          <a:xfrm>
            <a:off x="5638796" y="776863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D659D-1F4F-6146-8E2D-8B58BD6D563B}"/>
              </a:ext>
            </a:extLst>
          </p:cNvPr>
          <p:cNvSpPr/>
          <p:nvPr/>
        </p:nvSpPr>
        <p:spPr>
          <a:xfrm>
            <a:off x="5638796" y="3023106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E9841-5245-B746-9E70-30E92FE5C483}"/>
              </a:ext>
            </a:extLst>
          </p:cNvPr>
          <p:cNvSpPr/>
          <p:nvPr/>
        </p:nvSpPr>
        <p:spPr>
          <a:xfrm>
            <a:off x="5638795" y="5269349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5C15-C79B-5B45-9F7F-FD8321FD810F}"/>
              </a:ext>
            </a:extLst>
          </p:cNvPr>
          <p:cNvSpPr txBox="1"/>
          <p:nvPr/>
        </p:nvSpPr>
        <p:spPr>
          <a:xfrm rot="5400000">
            <a:off x="-2787927" y="2977132"/>
            <a:ext cx="7523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65000"/>
                  </a:schemeClr>
                </a:solidFill>
              </a:rPr>
              <a:t>ATMEGA328P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FF066-CC34-DC44-8EB5-2BE5B4EAD98E}"/>
              </a:ext>
            </a:extLst>
          </p:cNvPr>
          <p:cNvCxnSpPr>
            <a:cxnSpLocks/>
          </p:cNvCxnSpPr>
          <p:nvPr/>
        </p:nvCxnSpPr>
        <p:spPr>
          <a:xfrm>
            <a:off x="4815187" y="3172192"/>
            <a:ext cx="4585794" cy="102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86C69A-F5A2-C747-A746-384A68D8E005}"/>
              </a:ext>
            </a:extLst>
          </p:cNvPr>
          <p:cNvCxnSpPr>
            <a:cxnSpLocks/>
          </p:cNvCxnSpPr>
          <p:nvPr/>
        </p:nvCxnSpPr>
        <p:spPr>
          <a:xfrm>
            <a:off x="4368958" y="3254150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10FECC-3B15-4A41-B892-E8198C2EE1D9}"/>
              </a:ext>
            </a:extLst>
          </p:cNvPr>
          <p:cNvCxnSpPr>
            <a:cxnSpLocks/>
          </p:cNvCxnSpPr>
          <p:nvPr/>
        </p:nvCxnSpPr>
        <p:spPr>
          <a:xfrm>
            <a:off x="3936222" y="4975191"/>
            <a:ext cx="8913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41FC41-2A5F-4644-8788-4DB63CDEE050}"/>
              </a:ext>
            </a:extLst>
          </p:cNvPr>
          <p:cNvCxnSpPr>
            <a:cxnSpLocks/>
          </p:cNvCxnSpPr>
          <p:nvPr/>
        </p:nvCxnSpPr>
        <p:spPr>
          <a:xfrm>
            <a:off x="4071826" y="5210637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3807A3-B6DD-6043-8A6F-A282D5F7245C}"/>
              </a:ext>
            </a:extLst>
          </p:cNvPr>
          <p:cNvCxnSpPr>
            <a:cxnSpLocks/>
          </p:cNvCxnSpPr>
          <p:nvPr/>
        </p:nvCxnSpPr>
        <p:spPr>
          <a:xfrm>
            <a:off x="4289101" y="5420701"/>
            <a:ext cx="185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7524BB-078A-FA49-8FB7-EBF939F9BDCC}"/>
              </a:ext>
            </a:extLst>
          </p:cNvPr>
          <p:cNvCxnSpPr>
            <a:cxnSpLocks/>
          </p:cNvCxnSpPr>
          <p:nvPr/>
        </p:nvCxnSpPr>
        <p:spPr>
          <a:xfrm>
            <a:off x="9990634" y="2393630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967D58-2879-4C48-99D3-4103FFEFA06D}"/>
              </a:ext>
            </a:extLst>
          </p:cNvPr>
          <p:cNvCxnSpPr>
            <a:cxnSpLocks/>
          </p:cNvCxnSpPr>
          <p:nvPr/>
        </p:nvCxnSpPr>
        <p:spPr>
          <a:xfrm>
            <a:off x="9500484" y="4114671"/>
            <a:ext cx="8913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14DAB5-6E45-F943-9A53-41FA01F057DA}"/>
              </a:ext>
            </a:extLst>
          </p:cNvPr>
          <p:cNvCxnSpPr>
            <a:cxnSpLocks/>
          </p:cNvCxnSpPr>
          <p:nvPr/>
        </p:nvCxnSpPr>
        <p:spPr>
          <a:xfrm>
            <a:off x="9636088" y="4350117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077A70-4078-FC42-9F5D-EDCC8085AB2F}"/>
              </a:ext>
            </a:extLst>
          </p:cNvPr>
          <p:cNvCxnSpPr>
            <a:cxnSpLocks/>
          </p:cNvCxnSpPr>
          <p:nvPr/>
        </p:nvCxnSpPr>
        <p:spPr>
          <a:xfrm>
            <a:off x="9853363" y="4560181"/>
            <a:ext cx="185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Potentiometer Icon">
            <a:extLst>
              <a:ext uri="{FF2B5EF4-FFF2-40B4-BE49-F238E27FC236}">
                <a16:creationId xmlns:a16="http://schemas.microsoft.com/office/drawing/2014/main" id="{78ECE786-1DAF-4D4F-848F-6D947084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39" y="606452"/>
            <a:ext cx="1957420" cy="19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906C39-8141-2E43-8E9A-FB62D447461A}"/>
              </a:ext>
            </a:extLst>
          </p:cNvPr>
          <p:cNvCxnSpPr>
            <a:cxnSpLocks/>
          </p:cNvCxnSpPr>
          <p:nvPr/>
        </p:nvCxnSpPr>
        <p:spPr>
          <a:xfrm>
            <a:off x="8086850" y="2343442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D71C4A5-A04F-394E-82CD-95C03DA0C9BE}"/>
              </a:ext>
            </a:extLst>
          </p:cNvPr>
          <p:cNvCxnSpPr>
            <a:cxnSpLocks/>
          </p:cNvCxnSpPr>
          <p:nvPr/>
        </p:nvCxnSpPr>
        <p:spPr>
          <a:xfrm>
            <a:off x="8125979" y="606452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4FE21D-0852-3649-9B46-6DC66AEEB9FD}"/>
              </a:ext>
            </a:extLst>
          </p:cNvPr>
          <p:cNvCxnSpPr>
            <a:cxnSpLocks/>
          </p:cNvCxnSpPr>
          <p:nvPr/>
        </p:nvCxnSpPr>
        <p:spPr>
          <a:xfrm>
            <a:off x="8125979" y="606452"/>
            <a:ext cx="326691" cy="530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54A864-3509-BB48-B591-C01ABE7DF8B8}"/>
              </a:ext>
            </a:extLst>
          </p:cNvPr>
          <p:cNvCxnSpPr>
            <a:cxnSpLocks/>
          </p:cNvCxnSpPr>
          <p:nvPr/>
        </p:nvCxnSpPr>
        <p:spPr>
          <a:xfrm flipH="1">
            <a:off x="7808606" y="606452"/>
            <a:ext cx="280303" cy="5244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881840-7F42-B042-9D21-72D82B6F0CF6}"/>
              </a:ext>
            </a:extLst>
          </p:cNvPr>
          <p:cNvCxnSpPr>
            <a:cxnSpLocks/>
          </p:cNvCxnSpPr>
          <p:nvPr/>
        </p:nvCxnSpPr>
        <p:spPr>
          <a:xfrm>
            <a:off x="9388624" y="2473190"/>
            <a:ext cx="0" cy="7409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clock&#10;&#10;Description automatically generated">
            <a:extLst>
              <a:ext uri="{FF2B5EF4-FFF2-40B4-BE49-F238E27FC236}">
                <a16:creationId xmlns:a16="http://schemas.microsoft.com/office/drawing/2014/main" id="{631A0AD7-FCC2-3E44-AE89-8EE40002D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6" t="10341" r="13575" b="15742"/>
          <a:stretch/>
        </p:blipFill>
        <p:spPr>
          <a:xfrm>
            <a:off x="4007228" y="2052809"/>
            <a:ext cx="1194344" cy="12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0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225B-FD4D-F546-8431-C1E25AAC3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Dakujem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1AA47-3E75-5C45-811A-51FF7C4C8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Ing. Gabriel </a:t>
            </a:r>
            <a:r>
              <a:rPr lang="en-US" dirty="0" err="1"/>
              <a:t>Valky</a:t>
            </a:r>
            <a:r>
              <a:rPr lang="en-US" dirty="0"/>
              <a:t>, PhD.</a:t>
            </a:r>
          </a:p>
        </p:txBody>
      </p:sp>
    </p:spTree>
    <p:extLst>
      <p:ext uri="{BB962C8B-B14F-4D97-AF65-F5344CB8AC3E}">
        <p14:creationId xmlns:p14="http://schemas.microsoft.com/office/powerpoint/2010/main" val="266058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C02500-6DA2-9546-8F53-A4C560A59CE1}"/>
              </a:ext>
            </a:extLst>
          </p:cNvPr>
          <p:cNvSpPr/>
          <p:nvPr/>
        </p:nvSpPr>
        <p:spPr>
          <a:xfrm>
            <a:off x="-766123" y="-49696"/>
            <a:ext cx="6440557" cy="693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CFD5D-72DE-544A-B0FC-1FD1FE81F74E}"/>
              </a:ext>
            </a:extLst>
          </p:cNvPr>
          <p:cNvSpPr/>
          <p:nvPr/>
        </p:nvSpPr>
        <p:spPr>
          <a:xfrm>
            <a:off x="5638796" y="776863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D659D-1F4F-6146-8E2D-8B58BD6D563B}"/>
              </a:ext>
            </a:extLst>
          </p:cNvPr>
          <p:cNvSpPr/>
          <p:nvPr/>
        </p:nvSpPr>
        <p:spPr>
          <a:xfrm>
            <a:off x="5638796" y="3023106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E9841-5245-B746-9E70-30E92FE5C483}"/>
              </a:ext>
            </a:extLst>
          </p:cNvPr>
          <p:cNvSpPr/>
          <p:nvPr/>
        </p:nvSpPr>
        <p:spPr>
          <a:xfrm>
            <a:off x="5638795" y="5269349"/>
            <a:ext cx="980661" cy="298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65C15-C79B-5B45-9F7F-FD8321FD810F}"/>
              </a:ext>
            </a:extLst>
          </p:cNvPr>
          <p:cNvSpPr txBox="1"/>
          <p:nvPr/>
        </p:nvSpPr>
        <p:spPr>
          <a:xfrm rot="5400000">
            <a:off x="-2787927" y="2977132"/>
            <a:ext cx="7523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65000"/>
                  </a:schemeClr>
                </a:solidFill>
              </a:rPr>
              <a:t>ATMEGA328P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FF066-CC34-DC44-8EB5-2BE5B4EAD98E}"/>
              </a:ext>
            </a:extLst>
          </p:cNvPr>
          <p:cNvCxnSpPr>
            <a:cxnSpLocks/>
          </p:cNvCxnSpPr>
          <p:nvPr/>
        </p:nvCxnSpPr>
        <p:spPr>
          <a:xfrm>
            <a:off x="4591878" y="3172192"/>
            <a:ext cx="34970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86C69A-F5A2-C747-A746-384A68D8E005}"/>
              </a:ext>
            </a:extLst>
          </p:cNvPr>
          <p:cNvCxnSpPr>
            <a:cxnSpLocks/>
          </p:cNvCxnSpPr>
          <p:nvPr/>
        </p:nvCxnSpPr>
        <p:spPr>
          <a:xfrm flipH="1">
            <a:off x="4368958" y="3321280"/>
            <a:ext cx="12961" cy="16539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10FECC-3B15-4A41-B892-E8198C2EE1D9}"/>
              </a:ext>
            </a:extLst>
          </p:cNvPr>
          <p:cNvCxnSpPr>
            <a:cxnSpLocks/>
          </p:cNvCxnSpPr>
          <p:nvPr/>
        </p:nvCxnSpPr>
        <p:spPr>
          <a:xfrm>
            <a:off x="3936222" y="4975191"/>
            <a:ext cx="89139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41FC41-2A5F-4644-8788-4DB63CDEE050}"/>
              </a:ext>
            </a:extLst>
          </p:cNvPr>
          <p:cNvCxnSpPr>
            <a:cxnSpLocks/>
          </p:cNvCxnSpPr>
          <p:nvPr/>
        </p:nvCxnSpPr>
        <p:spPr>
          <a:xfrm>
            <a:off x="4071826" y="5210637"/>
            <a:ext cx="5942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3807A3-B6DD-6043-8A6F-A282D5F7245C}"/>
              </a:ext>
            </a:extLst>
          </p:cNvPr>
          <p:cNvCxnSpPr>
            <a:cxnSpLocks/>
          </p:cNvCxnSpPr>
          <p:nvPr/>
        </p:nvCxnSpPr>
        <p:spPr>
          <a:xfrm>
            <a:off x="4289101" y="5420701"/>
            <a:ext cx="18563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D71C4A5-A04F-394E-82CD-95C03DA0C9BE}"/>
              </a:ext>
            </a:extLst>
          </p:cNvPr>
          <p:cNvCxnSpPr>
            <a:cxnSpLocks/>
          </p:cNvCxnSpPr>
          <p:nvPr/>
        </p:nvCxnSpPr>
        <p:spPr>
          <a:xfrm>
            <a:off x="10427407" y="1419760"/>
            <a:ext cx="0" cy="17210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4FE21D-0852-3649-9B46-6DC66AEEB9FD}"/>
              </a:ext>
            </a:extLst>
          </p:cNvPr>
          <p:cNvCxnSpPr>
            <a:cxnSpLocks/>
          </p:cNvCxnSpPr>
          <p:nvPr/>
        </p:nvCxnSpPr>
        <p:spPr>
          <a:xfrm>
            <a:off x="10427407" y="1419760"/>
            <a:ext cx="326691" cy="530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54A864-3509-BB48-B591-C01ABE7DF8B8}"/>
              </a:ext>
            </a:extLst>
          </p:cNvPr>
          <p:cNvCxnSpPr>
            <a:cxnSpLocks/>
          </p:cNvCxnSpPr>
          <p:nvPr/>
        </p:nvCxnSpPr>
        <p:spPr>
          <a:xfrm flipH="1">
            <a:off x="10110034" y="1419760"/>
            <a:ext cx="280303" cy="5244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5B9D1B-C3CC-0347-B15F-3DA072DF886E}"/>
              </a:ext>
            </a:extLst>
          </p:cNvPr>
          <p:cNvCxnSpPr>
            <a:cxnSpLocks/>
          </p:cNvCxnSpPr>
          <p:nvPr/>
        </p:nvCxnSpPr>
        <p:spPr>
          <a:xfrm flipV="1">
            <a:off x="9013820" y="3140801"/>
            <a:ext cx="1413587" cy="265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EFB801E-2300-8647-B6E3-BB81AF8DAAB6}"/>
              </a:ext>
            </a:extLst>
          </p:cNvPr>
          <p:cNvSpPr/>
          <p:nvPr/>
        </p:nvSpPr>
        <p:spPr>
          <a:xfrm>
            <a:off x="8848410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F3A582-5A0C-D343-8D7A-AC7DAF178EE2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8127533" y="2586576"/>
            <a:ext cx="734554" cy="5067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40C15D1-99E8-6449-9993-7235086873D0}"/>
              </a:ext>
            </a:extLst>
          </p:cNvPr>
          <p:cNvSpPr/>
          <p:nvPr/>
        </p:nvSpPr>
        <p:spPr>
          <a:xfrm>
            <a:off x="7948757" y="3062641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D2F3F4-AAB9-0340-95F8-D8AAD63C7A60}"/>
              </a:ext>
            </a:extLst>
          </p:cNvPr>
          <p:cNvSpPr txBox="1"/>
          <p:nvPr/>
        </p:nvSpPr>
        <p:spPr>
          <a:xfrm>
            <a:off x="9254382" y="1296002"/>
            <a:ext cx="1711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5V</a:t>
            </a:r>
          </a:p>
        </p:txBody>
      </p:sp>
      <p:pic>
        <p:nvPicPr>
          <p:cNvPr id="3074" name="Picture 2" descr="Light bulb icon Stock Vector - 13917069">
            <a:extLst>
              <a:ext uri="{FF2B5EF4-FFF2-40B4-BE49-F238E27FC236}">
                <a16:creationId xmlns:a16="http://schemas.microsoft.com/office/drawing/2014/main" id="{803970DB-30B7-2641-A2F0-9C17FE45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66" y="1346662"/>
            <a:ext cx="2542761" cy="254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B691-2A6D-7844-BD6C-90BD4F74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</a:t>
            </a:r>
            <a:r>
              <a:rPr lang="en-US" dirty="0" err="1"/>
              <a:t>vstupna</a:t>
            </a:r>
            <a:r>
              <a:rPr lang="en-US" dirty="0"/>
              <a:t> </a:t>
            </a:r>
            <a:r>
              <a:rPr lang="en-US" dirty="0" err="1"/>
              <a:t>impedancia</a:t>
            </a:r>
            <a:endParaRPr lang="en-US" dirty="0"/>
          </a:p>
        </p:txBody>
      </p:sp>
      <p:pic>
        <p:nvPicPr>
          <p:cNvPr id="5122" name="Picture 2" descr="experiment, flask, lab icon">
            <a:extLst>
              <a:ext uri="{FF2B5EF4-FFF2-40B4-BE49-F238E27FC236}">
                <a16:creationId xmlns:a16="http://schemas.microsoft.com/office/drawing/2014/main" id="{4FD073BD-BAC0-E649-91DC-8D789A62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70" y="1818502"/>
            <a:ext cx="4083222" cy="408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3B0FE-A164-B84E-82AD-F5BF0CB2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904875"/>
            <a:ext cx="8662086" cy="51972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D94AFB-235A-0D49-8ADE-A96E5DB3765A}"/>
              </a:ext>
            </a:extLst>
          </p:cNvPr>
          <p:cNvSpPr/>
          <p:nvPr/>
        </p:nvSpPr>
        <p:spPr>
          <a:xfrm>
            <a:off x="6388100" y="3835400"/>
            <a:ext cx="3086100" cy="206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F26848-1C8F-E448-A16D-8D1FC703C20F}"/>
              </a:ext>
            </a:extLst>
          </p:cNvPr>
          <p:cNvSpPr/>
          <p:nvPr/>
        </p:nvSpPr>
        <p:spPr>
          <a:xfrm>
            <a:off x="4035465" y="4546605"/>
            <a:ext cx="3086100" cy="140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A111C2-ABA1-C843-A5F1-F0ABBF5E7D14}"/>
              </a:ext>
            </a:extLst>
          </p:cNvPr>
          <p:cNvSpPr/>
          <p:nvPr/>
        </p:nvSpPr>
        <p:spPr>
          <a:xfrm>
            <a:off x="3889337" y="3709438"/>
            <a:ext cx="987464" cy="929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32F337-C944-B048-A79A-5D0F3B150652}"/>
              </a:ext>
            </a:extLst>
          </p:cNvPr>
          <p:cNvSpPr/>
          <p:nvPr/>
        </p:nvSpPr>
        <p:spPr>
          <a:xfrm>
            <a:off x="4479325" y="4081942"/>
            <a:ext cx="987464" cy="929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E60FDA-57FF-9A4F-B77E-6856C2A2F0FF}"/>
              </a:ext>
            </a:extLst>
          </p:cNvPr>
          <p:cNvCxnSpPr/>
          <p:nvPr/>
        </p:nvCxnSpPr>
        <p:spPr>
          <a:xfrm>
            <a:off x="4085535" y="5370445"/>
            <a:ext cx="0" cy="5267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D2D37E-094D-8643-9FE2-F9D7B7AABB4C}"/>
              </a:ext>
            </a:extLst>
          </p:cNvPr>
          <p:cNvCxnSpPr>
            <a:cxnSpLocks/>
          </p:cNvCxnSpPr>
          <p:nvPr/>
        </p:nvCxnSpPr>
        <p:spPr>
          <a:xfrm>
            <a:off x="4072283" y="3584714"/>
            <a:ext cx="0" cy="1682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9EF2F-5C62-2743-80D0-13E3798BF4E6}"/>
              </a:ext>
            </a:extLst>
          </p:cNvPr>
          <p:cNvCxnSpPr>
            <a:cxnSpLocks/>
          </p:cNvCxnSpPr>
          <p:nvPr/>
        </p:nvCxnSpPr>
        <p:spPr>
          <a:xfrm flipH="1">
            <a:off x="4015961" y="5896439"/>
            <a:ext cx="1391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CFA59F-377A-BD4B-A4CD-4A22B85AFC9C}"/>
              </a:ext>
            </a:extLst>
          </p:cNvPr>
          <p:cNvCxnSpPr>
            <a:cxnSpLocks/>
          </p:cNvCxnSpPr>
          <p:nvPr/>
        </p:nvCxnSpPr>
        <p:spPr>
          <a:xfrm flipH="1">
            <a:off x="3939761" y="5370445"/>
            <a:ext cx="291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53AE7F-B108-EC49-BEA0-F09EBB620DD2}"/>
              </a:ext>
            </a:extLst>
          </p:cNvPr>
          <p:cNvCxnSpPr>
            <a:cxnSpLocks/>
          </p:cNvCxnSpPr>
          <p:nvPr/>
        </p:nvCxnSpPr>
        <p:spPr>
          <a:xfrm flipH="1">
            <a:off x="3939761" y="5267351"/>
            <a:ext cx="291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1A4FE01-1BA7-B042-B0BF-CE54B31E4948}"/>
              </a:ext>
            </a:extLst>
          </p:cNvPr>
          <p:cNvSpPr/>
          <p:nvPr/>
        </p:nvSpPr>
        <p:spPr>
          <a:xfrm>
            <a:off x="4026935" y="3525520"/>
            <a:ext cx="91959" cy="919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6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86F8-5845-6E43-895F-87D21DD7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Letujeme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13005-0487-4B44-8344-0A9C07D8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78" y="1247047"/>
            <a:ext cx="5909276" cy="52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851477" y="727940"/>
            <a:ext cx="9720470" cy="4045226"/>
          </a:xfrm>
          <a:prstGeom prst="rect">
            <a:avLst/>
          </a:prstGeom>
          <a:solidFill>
            <a:srgbClr val="FFFFFF">
              <a:alpha val="6313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996610"/>
            <a:ext cx="79525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36152" y="3350417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55336" y="303777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9493129" y="2750553"/>
            <a:ext cx="0" cy="32460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7653130" y="3142497"/>
            <a:ext cx="0" cy="1637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 flipV="1">
            <a:off x="5135515" y="4765385"/>
            <a:ext cx="2517615" cy="1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5013B9-0D03-FF42-A3B6-4202EF946C81}"/>
              </a:ext>
            </a:extLst>
          </p:cNvPr>
          <p:cNvCxnSpPr>
            <a:cxnSpLocks/>
          </p:cNvCxnSpPr>
          <p:nvPr/>
        </p:nvCxnSpPr>
        <p:spPr>
          <a:xfrm>
            <a:off x="1540566" y="5701750"/>
            <a:ext cx="77287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FE0CB-68D3-B548-B36A-DC92FA6C64C7}"/>
              </a:ext>
            </a:extLst>
          </p:cNvPr>
          <p:cNvCxnSpPr>
            <a:cxnSpLocks/>
          </p:cNvCxnSpPr>
          <p:nvPr/>
        </p:nvCxnSpPr>
        <p:spPr>
          <a:xfrm>
            <a:off x="7653127" y="3142497"/>
            <a:ext cx="4069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16FBC71-9139-6A44-8861-DAAC68D9E396}"/>
              </a:ext>
            </a:extLst>
          </p:cNvPr>
          <p:cNvSpPr/>
          <p:nvPr/>
        </p:nvSpPr>
        <p:spPr>
          <a:xfrm>
            <a:off x="8836152" y="2648054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138023-E166-0349-A739-F0A19E4C67D3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9045601" y="2750553"/>
            <a:ext cx="447528" cy="22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4BADB1-0DBB-5E40-B3E3-5C08A2A4D698}"/>
              </a:ext>
            </a:extLst>
          </p:cNvPr>
          <p:cNvCxnSpPr>
            <a:cxnSpLocks/>
          </p:cNvCxnSpPr>
          <p:nvPr/>
        </p:nvCxnSpPr>
        <p:spPr>
          <a:xfrm>
            <a:off x="8940876" y="3455552"/>
            <a:ext cx="3284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C1592F-7584-D84B-9200-B416ACC0738A}"/>
              </a:ext>
            </a:extLst>
          </p:cNvPr>
          <p:cNvCxnSpPr>
            <a:cxnSpLocks/>
          </p:cNvCxnSpPr>
          <p:nvPr/>
        </p:nvCxnSpPr>
        <p:spPr>
          <a:xfrm>
            <a:off x="9269365" y="3429000"/>
            <a:ext cx="0" cy="22727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58DFBB-698E-4C4A-949A-943196F66B71}"/>
              </a:ext>
            </a:extLst>
          </p:cNvPr>
          <p:cNvCxnSpPr>
            <a:cxnSpLocks/>
          </p:cNvCxnSpPr>
          <p:nvPr/>
        </p:nvCxnSpPr>
        <p:spPr>
          <a:xfrm flipV="1">
            <a:off x="8085955" y="2683319"/>
            <a:ext cx="750196" cy="4479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89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rduino Nano Pinout">
            <a:extLst>
              <a:ext uri="{FF2B5EF4-FFF2-40B4-BE49-F238E27FC236}">
                <a16:creationId xmlns:a16="http://schemas.microsoft.com/office/drawing/2014/main" id="{F71CF76F-9145-684D-85A0-11D570E9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09" y="977796"/>
            <a:ext cx="7908999" cy="57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565DB-657B-1A4F-A28E-FD8DD11CA671}"/>
              </a:ext>
            </a:extLst>
          </p:cNvPr>
          <p:cNvSpPr/>
          <p:nvPr/>
        </p:nvSpPr>
        <p:spPr>
          <a:xfrm>
            <a:off x="-1851477" y="727940"/>
            <a:ext cx="9720470" cy="404522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019145-EEEE-1040-82FD-489E147A03CD}"/>
              </a:ext>
            </a:extLst>
          </p:cNvPr>
          <p:cNvCxnSpPr>
            <a:cxnSpLocks/>
          </p:cNvCxnSpPr>
          <p:nvPr/>
        </p:nvCxnSpPr>
        <p:spPr>
          <a:xfrm>
            <a:off x="1540566" y="5996610"/>
            <a:ext cx="79525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AD874B2-F7B3-F648-9465-D3A30AB1A87F}"/>
              </a:ext>
            </a:extLst>
          </p:cNvPr>
          <p:cNvSpPr/>
          <p:nvPr/>
        </p:nvSpPr>
        <p:spPr>
          <a:xfrm>
            <a:off x="8836152" y="3350417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E04A1B-8CED-1749-96C9-AD0958D9AB58}"/>
              </a:ext>
            </a:extLst>
          </p:cNvPr>
          <p:cNvSpPr/>
          <p:nvPr/>
        </p:nvSpPr>
        <p:spPr>
          <a:xfrm>
            <a:off x="7955336" y="3037773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5023E-F0A2-294C-9B28-3BCA6C098EB2}"/>
              </a:ext>
            </a:extLst>
          </p:cNvPr>
          <p:cNvCxnSpPr>
            <a:cxnSpLocks/>
          </p:cNvCxnSpPr>
          <p:nvPr/>
        </p:nvCxnSpPr>
        <p:spPr>
          <a:xfrm>
            <a:off x="9493129" y="2750553"/>
            <a:ext cx="0" cy="32460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F5A0D-39D5-2844-B774-237DB9B5FE15}"/>
              </a:ext>
            </a:extLst>
          </p:cNvPr>
          <p:cNvCxnSpPr>
            <a:cxnSpLocks/>
          </p:cNvCxnSpPr>
          <p:nvPr/>
        </p:nvCxnSpPr>
        <p:spPr>
          <a:xfrm>
            <a:off x="7653130" y="3142497"/>
            <a:ext cx="0" cy="16371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B0101F-9169-2842-B7B0-49524002014B}"/>
              </a:ext>
            </a:extLst>
          </p:cNvPr>
          <p:cNvCxnSpPr>
            <a:cxnSpLocks/>
          </p:cNvCxnSpPr>
          <p:nvPr/>
        </p:nvCxnSpPr>
        <p:spPr>
          <a:xfrm flipV="1">
            <a:off x="5135515" y="4765385"/>
            <a:ext cx="2517615" cy="1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FC3475-917A-DD4D-A9EC-B54F8D20AF23}"/>
              </a:ext>
            </a:extLst>
          </p:cNvPr>
          <p:cNvCxnSpPr>
            <a:cxnSpLocks/>
          </p:cNvCxnSpPr>
          <p:nvPr/>
        </p:nvCxnSpPr>
        <p:spPr>
          <a:xfrm>
            <a:off x="3399480" y="4765385"/>
            <a:ext cx="2096859" cy="1042"/>
          </a:xfrm>
          <a:prstGeom prst="line">
            <a:avLst/>
          </a:prstGeom>
          <a:ln w="76200">
            <a:solidFill>
              <a:srgbClr val="000000">
                <a:alpha val="4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5013B9-0D03-FF42-A3B6-4202EF946C81}"/>
              </a:ext>
            </a:extLst>
          </p:cNvPr>
          <p:cNvCxnSpPr>
            <a:cxnSpLocks/>
          </p:cNvCxnSpPr>
          <p:nvPr/>
        </p:nvCxnSpPr>
        <p:spPr>
          <a:xfrm>
            <a:off x="1540566" y="5701750"/>
            <a:ext cx="772879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9FE0CB-68D3-B548-B36A-DC92FA6C64C7}"/>
              </a:ext>
            </a:extLst>
          </p:cNvPr>
          <p:cNvCxnSpPr>
            <a:cxnSpLocks/>
          </p:cNvCxnSpPr>
          <p:nvPr/>
        </p:nvCxnSpPr>
        <p:spPr>
          <a:xfrm>
            <a:off x="7653127" y="3142497"/>
            <a:ext cx="4069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16FBC71-9139-6A44-8861-DAAC68D9E396}"/>
              </a:ext>
            </a:extLst>
          </p:cNvPr>
          <p:cNvSpPr/>
          <p:nvPr/>
        </p:nvSpPr>
        <p:spPr>
          <a:xfrm>
            <a:off x="8836152" y="2648054"/>
            <a:ext cx="209449" cy="2094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138023-E166-0349-A739-F0A19E4C67D3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9045601" y="2750553"/>
            <a:ext cx="447528" cy="22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4BADB1-0DBB-5E40-B3E3-5C08A2A4D698}"/>
              </a:ext>
            </a:extLst>
          </p:cNvPr>
          <p:cNvCxnSpPr>
            <a:cxnSpLocks/>
          </p:cNvCxnSpPr>
          <p:nvPr/>
        </p:nvCxnSpPr>
        <p:spPr>
          <a:xfrm>
            <a:off x="8940876" y="3455552"/>
            <a:ext cx="32848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C1592F-7584-D84B-9200-B416ACC0738A}"/>
              </a:ext>
            </a:extLst>
          </p:cNvPr>
          <p:cNvCxnSpPr>
            <a:cxnSpLocks/>
          </p:cNvCxnSpPr>
          <p:nvPr/>
        </p:nvCxnSpPr>
        <p:spPr>
          <a:xfrm>
            <a:off x="9269365" y="3429000"/>
            <a:ext cx="0" cy="22727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58DFBB-698E-4C4A-949A-943196F66B71}"/>
              </a:ext>
            </a:extLst>
          </p:cNvPr>
          <p:cNvCxnSpPr>
            <a:cxnSpLocks/>
          </p:cNvCxnSpPr>
          <p:nvPr/>
        </p:nvCxnSpPr>
        <p:spPr>
          <a:xfrm flipV="1">
            <a:off x="8085955" y="2683319"/>
            <a:ext cx="750196" cy="4479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6EDB9C-6A02-6C4A-8921-9113517C1E79}"/>
              </a:ext>
            </a:extLst>
          </p:cNvPr>
          <p:cNvSpPr txBox="1"/>
          <p:nvPr/>
        </p:nvSpPr>
        <p:spPr>
          <a:xfrm>
            <a:off x="723917" y="381000"/>
            <a:ext cx="1065526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Uloha</a:t>
            </a:r>
            <a:r>
              <a:rPr lang="en-US" sz="4000" dirty="0"/>
              <a:t> 0: </a:t>
            </a:r>
          </a:p>
          <a:p>
            <a:r>
              <a:rPr lang="en-US" sz="4000" dirty="0"/>
              <a:t>File -&gt; Examples -&gt; 01. Basics -&gt; Blink</a:t>
            </a:r>
          </a:p>
          <a:p>
            <a:r>
              <a:rPr lang="en-US" sz="3600" dirty="0"/>
              <a:t>Tools -&gt; Board -&gt; Arduino Nano</a:t>
            </a:r>
          </a:p>
          <a:p>
            <a:r>
              <a:rPr lang="en-US" sz="3600" dirty="0"/>
              <a:t>Tools -&gt; Processor -&gt; </a:t>
            </a:r>
            <a:r>
              <a:rPr lang="en-US" sz="3600" dirty="0" err="1"/>
              <a:t>Atmega</a:t>
            </a:r>
            <a:r>
              <a:rPr lang="en-US" sz="3600" dirty="0"/>
              <a:t> 328P (Old bootloader)</a:t>
            </a:r>
          </a:p>
        </p:txBody>
      </p:sp>
    </p:spTree>
    <p:extLst>
      <p:ext uri="{BB962C8B-B14F-4D97-AF65-F5344CB8AC3E}">
        <p14:creationId xmlns:p14="http://schemas.microsoft.com/office/powerpoint/2010/main" val="197274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214</Words>
  <Application>Microsoft Macintosh PowerPoint</Application>
  <PresentationFormat>Widescreen</PresentationFormat>
  <Paragraphs>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Electro workshop 3 https://x.valky.eu/elec3</vt:lpstr>
      <vt:lpstr>PowerPoint Presentation</vt:lpstr>
      <vt:lpstr>PowerPoint Presentation</vt:lpstr>
      <vt:lpstr>PowerPoint Presentation</vt:lpstr>
      <vt:lpstr>Experiment – vstupna impedancia</vt:lpstr>
      <vt:lpstr>PowerPoint Presentation</vt:lpstr>
      <vt:lpstr>Letujeme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– sietova kapacitna vazba</vt:lpstr>
      <vt:lpstr>Pull down</vt:lpstr>
      <vt:lpstr>Pull up</vt:lpstr>
      <vt:lpstr>PowerPoint Presentation</vt:lpstr>
      <vt:lpstr>PowerPoint Presentation</vt:lpstr>
      <vt:lpstr>PowerPoint Presentation</vt:lpstr>
      <vt:lpstr>Experiment – prechodovy jav</vt:lpstr>
      <vt:lpstr>PowerPoint Presentation</vt:lpstr>
      <vt:lpstr>Maticova klavesnica</vt:lpstr>
      <vt:lpstr>Maticova klavesnica – zapojenie</vt:lpstr>
      <vt:lpstr>Maticova klavesnica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Dakujem!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Valky</dc:creator>
  <cp:lastModifiedBy>Gabriel Valky</cp:lastModifiedBy>
  <cp:revision>23</cp:revision>
  <dcterms:created xsi:type="dcterms:W3CDTF">2020-08-25T20:20:25Z</dcterms:created>
  <dcterms:modified xsi:type="dcterms:W3CDTF">2020-09-01T16:38:57Z</dcterms:modified>
</cp:coreProperties>
</file>